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Lst>
  <p:sldSz cy="5143500" cx="9144000"/>
  <p:notesSz cx="6858000" cy="9144000"/>
  <p:embeddedFontLst>
    <p:embeddedFont>
      <p:font typeface="Halant"/>
      <p:bold r:id="rId15"/>
    </p:embeddedFont>
    <p:embeddedFont>
      <p:font typeface="Inter"/>
      <p:regular r:id="rId16"/>
      <p:bold r:id="rId17"/>
      <p:italic r:id="rId18"/>
      <p:boldItalic r:id="rId1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Halant-bold.fntdata"/><Relationship Id="rId14" Type="http://schemas.openxmlformats.org/officeDocument/2006/relationships/slide" Target="slides/slide9.xml"/><Relationship Id="rId17" Type="http://schemas.openxmlformats.org/officeDocument/2006/relationships/font" Target="fonts/Inter-bold.fntdata"/><Relationship Id="rId16" Type="http://schemas.openxmlformats.org/officeDocument/2006/relationships/font" Target="fonts/Inter-regular.fntdata"/><Relationship Id="rId5" Type="http://schemas.openxmlformats.org/officeDocument/2006/relationships/notesMaster" Target="notesMasters/notesMaster1.xml"/><Relationship Id="rId19" Type="http://schemas.openxmlformats.org/officeDocument/2006/relationships/font" Target="fonts/Inter-boldItalic.fntdata"/><Relationship Id="rId6" Type="http://schemas.openxmlformats.org/officeDocument/2006/relationships/slide" Target="slides/slide1.xml"/><Relationship Id="rId18" Type="http://schemas.openxmlformats.org/officeDocument/2006/relationships/font" Target="fonts/Inter-italic.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a4c8e3b82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g2a4c8e3b82f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349650d1ccf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g349650d1ccf_0_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32b28340b15_0_1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g32b28340b15_0_10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35040c0a23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g35040c0a23a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350d3b5727e_0_2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3" name="Google Shape;133;g350d3b5727e_0_20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351b608f17c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9" name="Google Shape;169;g351b608f17c_0_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g351b608f17c_0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5" name="Google Shape;205;g351b608f17c_0_6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g351b608f17c_0_1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5" name="Google Shape;245;g351b608f17c_0_18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g351b608f17c_0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5" name="Google Shape;265;g351b608f17c_0_4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 Id="rId3" Type="http://schemas.openxmlformats.org/officeDocument/2006/relationships/image" Target="../media/image11.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 Id="rId3" Type="http://schemas.openxmlformats.org/officeDocument/2006/relationships/image" Target="../media/image1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 Id="rId3" Type="http://schemas.openxmlformats.org/officeDocument/2006/relationships/image" Target="../media/image11.png"/><Relationship Id="rId4" Type="http://schemas.openxmlformats.org/officeDocument/2006/relationships/hyperlink" Target="http://www.youtube.com/watch?v=qdK5uK7B0Lo" TargetMode="External"/><Relationship Id="rId5" Type="http://schemas.openxmlformats.org/officeDocument/2006/relationships/image" Target="../media/image8.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xml"/><Relationship Id="rId3" Type="http://schemas.openxmlformats.org/officeDocument/2006/relationships/image" Target="../media/image4.png"/><Relationship Id="rId4" Type="http://schemas.openxmlformats.org/officeDocument/2006/relationships/image" Target="../media/image13.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8.xml"/><Relationship Id="rId3" Type="http://schemas.openxmlformats.org/officeDocument/2006/relationships/image" Target="../media/image4.png"/><Relationship Id="rId4" Type="http://schemas.openxmlformats.org/officeDocument/2006/relationships/image" Target="../media/image13.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9.xml"/><Relationship Id="rId3" Type="http://schemas.openxmlformats.org/officeDocument/2006/relationships/image" Target="../media/image11.png"/><Relationship Id="rId4" Type="http://schemas.openxmlformats.org/officeDocument/2006/relationships/image" Target="../media/image14.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grpSp>
        <p:nvGrpSpPr>
          <p:cNvPr id="54" name="Google Shape;54;p13"/>
          <p:cNvGrpSpPr/>
          <p:nvPr/>
        </p:nvGrpSpPr>
        <p:grpSpPr>
          <a:xfrm>
            <a:off x="-15535" y="-90413"/>
            <a:ext cx="2119669" cy="5233992"/>
            <a:chOff x="0" y="-241102"/>
            <a:chExt cx="5652450" cy="13957313"/>
          </a:xfrm>
        </p:grpSpPr>
        <p:grpSp>
          <p:nvGrpSpPr>
            <p:cNvPr id="55" name="Google Shape;55;p13"/>
            <p:cNvGrpSpPr/>
            <p:nvPr/>
          </p:nvGrpSpPr>
          <p:grpSpPr>
            <a:xfrm>
              <a:off x="2826056" y="-241102"/>
              <a:ext cx="2826394" cy="13957313"/>
              <a:chOff x="0" y="-47625"/>
              <a:chExt cx="558300" cy="2757000"/>
            </a:xfrm>
          </p:grpSpPr>
          <p:sp>
            <p:nvSpPr>
              <p:cNvPr id="56" name="Google Shape;56;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57" name="Google Shape;57;p13"/>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nvGrpSpPr>
            <p:cNvPr id="58" name="Google Shape;58;p13"/>
            <p:cNvGrpSpPr/>
            <p:nvPr/>
          </p:nvGrpSpPr>
          <p:grpSpPr>
            <a:xfrm>
              <a:off x="1413028" y="-241102"/>
              <a:ext cx="2826394" cy="13957313"/>
              <a:chOff x="0" y="-47625"/>
              <a:chExt cx="558300" cy="2757000"/>
            </a:xfrm>
          </p:grpSpPr>
          <p:sp>
            <p:nvSpPr>
              <p:cNvPr id="59" name="Google Shape;59;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60" name="Google Shape;60;p13"/>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nvGrpSpPr>
            <p:cNvPr id="61" name="Google Shape;61;p13"/>
            <p:cNvGrpSpPr/>
            <p:nvPr/>
          </p:nvGrpSpPr>
          <p:grpSpPr>
            <a:xfrm>
              <a:off x="0" y="-241102"/>
              <a:ext cx="2826394" cy="13957313"/>
              <a:chOff x="0" y="-47625"/>
              <a:chExt cx="558300" cy="2757000"/>
            </a:xfrm>
          </p:grpSpPr>
          <p:sp>
            <p:nvSpPr>
              <p:cNvPr id="62" name="Google Shape;62;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63" name="Google Shape;63;p13"/>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sp>
        <p:nvSpPr>
          <p:cNvPr id="64" name="Google Shape;64;p13"/>
          <p:cNvSpPr/>
          <p:nvPr/>
        </p:nvSpPr>
        <p:spPr>
          <a:xfrm>
            <a:off x="6323449" y="-105096"/>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65" name="Google Shape;65;p13"/>
          <p:cNvSpPr txBox="1"/>
          <p:nvPr/>
        </p:nvSpPr>
        <p:spPr>
          <a:xfrm>
            <a:off x="2411126" y="3609029"/>
            <a:ext cx="6312600" cy="3849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lang="en" sz="2500">
                <a:solidFill>
                  <a:srgbClr val="231F20"/>
                </a:solidFill>
                <a:latin typeface="Inter"/>
                <a:ea typeface="Inter"/>
                <a:cs typeface="Inter"/>
                <a:sym typeface="Inter"/>
              </a:rPr>
              <a:t>Unit 10: A New Global World</a:t>
            </a:r>
            <a:endParaRPr sz="300"/>
          </a:p>
        </p:txBody>
      </p:sp>
      <p:sp>
        <p:nvSpPr>
          <p:cNvPr id="66" name="Google Shape;66;p13"/>
          <p:cNvSpPr/>
          <p:nvPr/>
        </p:nvSpPr>
        <p:spPr>
          <a:xfrm>
            <a:off x="5559048" y="462915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67" name="Google Shape;67;p13"/>
          <p:cNvSpPr txBox="1"/>
          <p:nvPr/>
        </p:nvSpPr>
        <p:spPr>
          <a:xfrm rot="-5400000">
            <a:off x="-1411564" y="2464077"/>
            <a:ext cx="3441000" cy="2154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68" name="Google Shape;68;p13"/>
          <p:cNvCxnSpPr/>
          <p:nvPr/>
        </p:nvCxnSpPr>
        <p:spPr>
          <a:xfrm flipH="1" rot="10800000">
            <a:off x="326967" y="-1334"/>
            <a:ext cx="1800" cy="1447800"/>
          </a:xfrm>
          <a:prstGeom prst="straightConnector1">
            <a:avLst/>
          </a:prstGeom>
          <a:noFill/>
          <a:ln cap="flat" cmpd="sng" w="114300">
            <a:solidFill>
              <a:srgbClr val="000000"/>
            </a:solidFill>
            <a:prstDash val="solid"/>
            <a:round/>
            <a:headEnd len="sm" w="sm" type="none"/>
            <a:tailEnd len="sm" w="sm" type="none"/>
          </a:ln>
        </p:spPr>
      </p:cxnSp>
      <p:cxnSp>
        <p:nvCxnSpPr>
          <p:cNvPr id="69" name="Google Shape;69;p13"/>
          <p:cNvCxnSpPr/>
          <p:nvPr/>
        </p:nvCxnSpPr>
        <p:spPr>
          <a:xfrm rot="10800000">
            <a:off x="321947" y="3644649"/>
            <a:ext cx="2700" cy="1498800"/>
          </a:xfrm>
          <a:prstGeom prst="straightConnector1">
            <a:avLst/>
          </a:prstGeom>
          <a:noFill/>
          <a:ln cap="flat" cmpd="sng" w="114300">
            <a:solidFill>
              <a:srgbClr val="000000"/>
            </a:solidFill>
            <a:prstDash val="solid"/>
            <a:round/>
            <a:headEnd len="sm" w="sm" type="none"/>
            <a:tailEnd len="sm" w="sm" type="none"/>
          </a:ln>
        </p:spPr>
      </p:cxnSp>
      <p:sp>
        <p:nvSpPr>
          <p:cNvPr id="70" name="Google Shape;70;p13"/>
          <p:cNvSpPr txBox="1"/>
          <p:nvPr/>
        </p:nvSpPr>
        <p:spPr>
          <a:xfrm>
            <a:off x="2448350" y="515388"/>
            <a:ext cx="6619800" cy="30477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6600">
                <a:solidFill>
                  <a:srgbClr val="231F20"/>
                </a:solidFill>
                <a:latin typeface="Halant"/>
                <a:ea typeface="Halant"/>
                <a:cs typeface="Halant"/>
                <a:sym typeface="Halant"/>
              </a:rPr>
              <a:t>DEMOCRACY UNDER PRESSURE</a:t>
            </a:r>
            <a:endParaRPr sz="5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14"/>
          <p:cNvSpPr txBox="1"/>
          <p:nvPr/>
        </p:nvSpPr>
        <p:spPr>
          <a:xfrm>
            <a:off x="2286000" y="1647975"/>
            <a:ext cx="6374400" cy="22782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Clr>
                <a:schemeClr val="dk1"/>
              </a:buClr>
              <a:buSzPts val="1100"/>
              <a:buFont typeface="Arial"/>
              <a:buNone/>
            </a:pPr>
            <a:r>
              <a:rPr b="1" lang="en" sz="2500">
                <a:solidFill>
                  <a:schemeClr val="dk1"/>
                </a:solidFill>
                <a:latin typeface="Inter"/>
                <a:ea typeface="Inter"/>
                <a:cs typeface="Inter"/>
                <a:sym typeface="Inter"/>
              </a:rPr>
              <a:t>Comparison - </a:t>
            </a:r>
            <a:r>
              <a:rPr lang="en" sz="2500">
                <a:solidFill>
                  <a:schemeClr val="dk1"/>
                </a:solidFill>
                <a:latin typeface="Inter"/>
                <a:ea typeface="Inter"/>
                <a:cs typeface="Inter"/>
                <a:sym typeface="Inter"/>
              </a:rPr>
              <a:t>Thinking historically means identifying both the similarities and the differences between the people, places, events, and ideas studied in history.</a:t>
            </a:r>
            <a:endParaRPr sz="2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2300">
              <a:solidFill>
                <a:schemeClr val="dk1"/>
              </a:solidFill>
              <a:latin typeface="Inter"/>
              <a:ea typeface="Inter"/>
              <a:cs typeface="Inter"/>
              <a:sym typeface="Inter"/>
            </a:endParaRPr>
          </a:p>
          <a:p>
            <a:pPr indent="0" lvl="0" marL="0" rtl="0" algn="ctr">
              <a:spcBef>
                <a:spcPts val="0"/>
              </a:spcBef>
              <a:spcAft>
                <a:spcPts val="0"/>
              </a:spcAft>
              <a:buClr>
                <a:srgbClr val="000000"/>
              </a:buClr>
              <a:buSzPts val="600"/>
              <a:buFont typeface="Arial"/>
              <a:buNone/>
            </a:pPr>
            <a:r>
              <a:t/>
            </a:r>
            <a:endParaRPr b="1" sz="2500">
              <a:solidFill>
                <a:schemeClr val="dk1"/>
              </a:solidFill>
              <a:latin typeface="Inter"/>
              <a:ea typeface="Inter"/>
              <a:cs typeface="Inter"/>
              <a:sym typeface="Inter"/>
            </a:endParaRPr>
          </a:p>
        </p:txBody>
      </p:sp>
      <p:sp>
        <p:nvSpPr>
          <p:cNvPr id="76" name="Google Shape;76;p14"/>
          <p:cNvSpPr/>
          <p:nvPr/>
        </p:nvSpPr>
        <p:spPr>
          <a:xfrm>
            <a:off x="7420371" y="3904612"/>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77" name="Google Shape;77;p14"/>
          <p:cNvGrpSpPr/>
          <p:nvPr/>
        </p:nvGrpSpPr>
        <p:grpSpPr>
          <a:xfrm>
            <a:off x="-127008" y="4615004"/>
            <a:ext cx="9398022" cy="468724"/>
            <a:chOff x="204" y="0"/>
            <a:chExt cx="25061391" cy="1249931"/>
          </a:xfrm>
        </p:grpSpPr>
        <p:grpSp>
          <p:nvGrpSpPr>
            <p:cNvPr id="78" name="Google Shape;78;p14"/>
            <p:cNvGrpSpPr/>
            <p:nvPr/>
          </p:nvGrpSpPr>
          <p:grpSpPr>
            <a:xfrm rot="5400000">
              <a:off x="12002369" y="-11663474"/>
              <a:ext cx="1249931" cy="24576878"/>
              <a:chOff x="0" y="-38100"/>
              <a:chExt cx="246900" cy="4854692"/>
            </a:xfrm>
          </p:grpSpPr>
          <p:sp>
            <p:nvSpPr>
              <p:cNvPr id="79" name="Google Shape;79;p14"/>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80" name="Google Shape;80;p14"/>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81" name="Google Shape;81;p14"/>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82" name="Google Shape;82;p14"/>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83" name="Google Shape;83;p14"/>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84" name="Google Shape;84;p14"/>
          <p:cNvSpPr txBox="1"/>
          <p:nvPr/>
        </p:nvSpPr>
        <p:spPr>
          <a:xfrm>
            <a:off x="362324" y="836613"/>
            <a:ext cx="8419500" cy="600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3900">
                <a:solidFill>
                  <a:srgbClr val="231F20"/>
                </a:solidFill>
                <a:latin typeface="Halant"/>
                <a:ea typeface="Halant"/>
                <a:cs typeface="Halant"/>
                <a:sym typeface="Halant"/>
              </a:rPr>
              <a:t>HISTORICAL THINKING SKILL</a:t>
            </a:r>
            <a:endParaRPr sz="400"/>
          </a:p>
        </p:txBody>
      </p:sp>
      <p:grpSp>
        <p:nvGrpSpPr>
          <p:cNvPr id="85" name="Google Shape;85;p14"/>
          <p:cNvGrpSpPr/>
          <p:nvPr/>
        </p:nvGrpSpPr>
        <p:grpSpPr>
          <a:xfrm>
            <a:off x="7929578" y="-49020"/>
            <a:ext cx="781313" cy="885635"/>
            <a:chOff x="0" y="-130721"/>
            <a:chExt cx="2083500" cy="2361695"/>
          </a:xfrm>
        </p:grpSpPr>
        <p:grpSp>
          <p:nvGrpSpPr>
            <p:cNvPr id="86" name="Google Shape;86;p14"/>
            <p:cNvGrpSpPr/>
            <p:nvPr/>
          </p:nvGrpSpPr>
          <p:grpSpPr>
            <a:xfrm>
              <a:off x="75599" y="-130721"/>
              <a:ext cx="1932614" cy="2361695"/>
              <a:chOff x="0" y="-47625"/>
              <a:chExt cx="704100" cy="860425"/>
            </a:xfrm>
          </p:grpSpPr>
          <p:sp>
            <p:nvSpPr>
              <p:cNvPr id="87" name="Google Shape;87;p14"/>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88" name="Google Shape;88;p14"/>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89" name="Google Shape;89;p14"/>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2</a:t>
              </a:r>
              <a:endParaRPr sz="700">
                <a:solidFill>
                  <a:schemeClr val="lt1"/>
                </a:solidFill>
              </a:endParaRPr>
            </a:p>
          </p:txBody>
        </p:sp>
      </p:grpSp>
      <p:sp>
        <p:nvSpPr>
          <p:cNvPr id="90" name="Google Shape;90;p14"/>
          <p:cNvSpPr/>
          <p:nvPr/>
        </p:nvSpPr>
        <p:spPr>
          <a:xfrm>
            <a:off x="-1313786" y="-40228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pic>
        <p:nvPicPr>
          <p:cNvPr id="91" name="Google Shape;91;p14"/>
          <p:cNvPicPr preferRelativeResize="0"/>
          <p:nvPr/>
        </p:nvPicPr>
        <p:blipFill>
          <a:blip r:embed="rId4">
            <a:alphaModFix/>
          </a:blip>
          <a:stretch>
            <a:fillRect/>
          </a:stretch>
        </p:blipFill>
        <p:spPr>
          <a:xfrm>
            <a:off x="362325" y="1556825"/>
            <a:ext cx="1606725" cy="160672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15"/>
          <p:cNvSpPr txBox="1"/>
          <p:nvPr/>
        </p:nvSpPr>
        <p:spPr>
          <a:xfrm>
            <a:off x="895670" y="1981390"/>
            <a:ext cx="7352700" cy="7695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Clr>
                <a:srgbClr val="000000"/>
              </a:buClr>
              <a:buSzPts val="600"/>
              <a:buFont typeface="Arial"/>
              <a:buNone/>
            </a:pPr>
            <a:r>
              <a:rPr i="1" lang="en" sz="2500">
                <a:solidFill>
                  <a:schemeClr val="dk1"/>
                </a:solidFill>
                <a:latin typeface="Inter"/>
                <a:ea typeface="Inter"/>
                <a:cs typeface="Inter"/>
                <a:sym typeface="Inter"/>
              </a:rPr>
              <a:t>What common patterns emerge in the decline of democracy across different countries?</a:t>
            </a:r>
            <a:endParaRPr i="1" sz="2500">
              <a:solidFill>
                <a:schemeClr val="dk1"/>
              </a:solidFill>
              <a:latin typeface="Inter"/>
              <a:ea typeface="Inter"/>
              <a:cs typeface="Inter"/>
              <a:sym typeface="Inter"/>
            </a:endParaRPr>
          </a:p>
        </p:txBody>
      </p:sp>
      <p:sp>
        <p:nvSpPr>
          <p:cNvPr id="97" name="Google Shape;97;p15"/>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98" name="Google Shape;98;p15"/>
          <p:cNvGrpSpPr/>
          <p:nvPr/>
        </p:nvGrpSpPr>
        <p:grpSpPr>
          <a:xfrm>
            <a:off x="-127008" y="4615004"/>
            <a:ext cx="9398022" cy="468724"/>
            <a:chOff x="204" y="0"/>
            <a:chExt cx="25061391" cy="1249931"/>
          </a:xfrm>
        </p:grpSpPr>
        <p:grpSp>
          <p:nvGrpSpPr>
            <p:cNvPr id="99" name="Google Shape;99;p15"/>
            <p:cNvGrpSpPr/>
            <p:nvPr/>
          </p:nvGrpSpPr>
          <p:grpSpPr>
            <a:xfrm rot="5400000">
              <a:off x="12002369" y="-11663474"/>
              <a:ext cx="1249931" cy="24576878"/>
              <a:chOff x="0" y="-38100"/>
              <a:chExt cx="246900" cy="4854692"/>
            </a:xfrm>
          </p:grpSpPr>
          <p:sp>
            <p:nvSpPr>
              <p:cNvPr id="100" name="Google Shape;100;p15"/>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01" name="Google Shape;101;p15"/>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02" name="Google Shape;102;p15"/>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103" name="Google Shape;103;p15"/>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04" name="Google Shape;104;p15"/>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05" name="Google Shape;105;p15"/>
          <p:cNvSpPr txBox="1"/>
          <p:nvPr/>
        </p:nvSpPr>
        <p:spPr>
          <a:xfrm>
            <a:off x="1276990" y="9715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SUPPORTING QUESTION</a:t>
            </a:r>
            <a:endParaRPr sz="700"/>
          </a:p>
        </p:txBody>
      </p:sp>
      <p:grpSp>
        <p:nvGrpSpPr>
          <p:cNvPr id="106" name="Google Shape;106;p15"/>
          <p:cNvGrpSpPr/>
          <p:nvPr/>
        </p:nvGrpSpPr>
        <p:grpSpPr>
          <a:xfrm>
            <a:off x="7929578" y="-49020"/>
            <a:ext cx="781313" cy="885635"/>
            <a:chOff x="0" y="-130721"/>
            <a:chExt cx="2083500" cy="2361695"/>
          </a:xfrm>
        </p:grpSpPr>
        <p:grpSp>
          <p:nvGrpSpPr>
            <p:cNvPr id="107" name="Google Shape;107;p15"/>
            <p:cNvGrpSpPr/>
            <p:nvPr/>
          </p:nvGrpSpPr>
          <p:grpSpPr>
            <a:xfrm>
              <a:off x="75599" y="-130721"/>
              <a:ext cx="1932614" cy="2361695"/>
              <a:chOff x="0" y="-47625"/>
              <a:chExt cx="704100" cy="860425"/>
            </a:xfrm>
          </p:grpSpPr>
          <p:sp>
            <p:nvSpPr>
              <p:cNvPr id="108" name="Google Shape;108;p15"/>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09" name="Google Shape;109;p15"/>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10" name="Google Shape;110;p15"/>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3</a:t>
              </a:r>
              <a:endParaRPr sz="700">
                <a:solidFill>
                  <a:schemeClr val="lt1"/>
                </a:solidFill>
              </a:endParaRPr>
            </a:p>
          </p:txBody>
        </p:sp>
      </p:grpSp>
      <p:sp>
        <p:nvSpPr>
          <p:cNvPr id="111" name="Google Shape;111;p15"/>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grpSp>
        <p:nvGrpSpPr>
          <p:cNvPr id="116" name="Google Shape;116;p16"/>
          <p:cNvGrpSpPr/>
          <p:nvPr/>
        </p:nvGrpSpPr>
        <p:grpSpPr>
          <a:xfrm>
            <a:off x="7929578" y="-49020"/>
            <a:ext cx="781313" cy="885635"/>
            <a:chOff x="0" y="-130721"/>
            <a:chExt cx="2083500" cy="2361695"/>
          </a:xfrm>
        </p:grpSpPr>
        <p:grpSp>
          <p:nvGrpSpPr>
            <p:cNvPr id="117" name="Google Shape;117;p16"/>
            <p:cNvGrpSpPr/>
            <p:nvPr/>
          </p:nvGrpSpPr>
          <p:grpSpPr>
            <a:xfrm>
              <a:off x="75599" y="-130721"/>
              <a:ext cx="1932614" cy="2361695"/>
              <a:chOff x="0" y="-47625"/>
              <a:chExt cx="704100" cy="860425"/>
            </a:xfrm>
          </p:grpSpPr>
          <p:sp>
            <p:nvSpPr>
              <p:cNvPr id="118" name="Google Shape;118;p16"/>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19" name="Google Shape;119;p16"/>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20" name="Google Shape;120;p16"/>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4</a:t>
              </a:r>
              <a:endParaRPr sz="700">
                <a:solidFill>
                  <a:schemeClr val="lt1"/>
                </a:solidFill>
              </a:endParaRPr>
            </a:p>
          </p:txBody>
        </p:sp>
      </p:grpSp>
      <p:sp>
        <p:nvSpPr>
          <p:cNvPr id="121" name="Google Shape;121;p16"/>
          <p:cNvSpPr/>
          <p:nvPr/>
        </p:nvSpPr>
        <p:spPr>
          <a:xfrm>
            <a:off x="-2098416" y="-325764"/>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22" name="Google Shape;122;p16"/>
          <p:cNvGrpSpPr/>
          <p:nvPr/>
        </p:nvGrpSpPr>
        <p:grpSpPr>
          <a:xfrm>
            <a:off x="-127008" y="4615004"/>
            <a:ext cx="9398022" cy="468724"/>
            <a:chOff x="204" y="0"/>
            <a:chExt cx="25061391" cy="1249931"/>
          </a:xfrm>
        </p:grpSpPr>
        <p:grpSp>
          <p:nvGrpSpPr>
            <p:cNvPr id="123" name="Google Shape;123;p16"/>
            <p:cNvGrpSpPr/>
            <p:nvPr/>
          </p:nvGrpSpPr>
          <p:grpSpPr>
            <a:xfrm rot="5400000">
              <a:off x="12002369" y="-11663474"/>
              <a:ext cx="1249931" cy="24576878"/>
              <a:chOff x="0" y="-38100"/>
              <a:chExt cx="246900" cy="4854692"/>
            </a:xfrm>
          </p:grpSpPr>
          <p:sp>
            <p:nvSpPr>
              <p:cNvPr id="124" name="Google Shape;124;p16"/>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25" name="Google Shape;125;p16"/>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26" name="Google Shape;126;p16"/>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27" name="Google Shape;127;p16"/>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28" name="Google Shape;128;p16"/>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29" name="Google Shape;129;p16"/>
          <p:cNvSpPr txBox="1"/>
          <p:nvPr/>
        </p:nvSpPr>
        <p:spPr>
          <a:xfrm>
            <a:off x="910050" y="197600"/>
            <a:ext cx="7230900" cy="462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t/>
            </a:r>
            <a:endParaRPr sz="300"/>
          </a:p>
        </p:txBody>
      </p:sp>
      <p:pic>
        <p:nvPicPr>
          <p:cNvPr descr="For years, the number of democracies in the world had been on the rise, but recently the trend has stalled. Max Fisher and Amanda Taub, journalists for the New York Times, explore why some democratic countries have backslid, while others never made it.&#10;&#10;Read the story here: https://www.nytimes.com/interactive/2018/01/24/world/is-there-something-wrong-with-democracy.html&#10;&#10;More from The New York Times Video: &#10;Subscribe: http://bit.ly/U8Ys7n&#10;Watch all of our videos here: http://nytimes.com/video&#10;Facebook: https://www.facebook.com/nytvideo&#10;Twitter: https://twitter.com/nytvideo&#10;&#10;----------&#10;&#10;Whether it's reporting on conflicts abroad and political divisions at home, or covering the latest style trends and scientific developments, New York Times video journalists provide a revealing and unforgettable view of the world. It's all the news that's fit to watch." id="130" name="Google Shape;130;p16" title="Is There Something Wrong With Democracy? | NYT The Interpreter">
            <a:hlinkClick r:id="rId4"/>
          </p:cNvPr>
          <p:cNvPicPr preferRelativeResize="0"/>
          <p:nvPr/>
        </p:nvPicPr>
        <p:blipFill>
          <a:blip r:embed="rId5">
            <a:alphaModFix/>
          </a:blip>
          <a:stretch>
            <a:fillRect/>
          </a:stretch>
        </p:blipFill>
        <p:spPr>
          <a:xfrm>
            <a:off x="1559178" y="575901"/>
            <a:ext cx="6369850" cy="358305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0"/>
                                        </p:tgtEl>
                                        <p:attrNameLst>
                                          <p:attrName>style.visibility</p:attrName>
                                        </p:attrNameLst>
                                      </p:cBhvr>
                                      <p:to>
                                        <p:strVal val="visible"/>
                                      </p:to>
                                    </p:set>
                                    <p:animEffect filter="fade" transition="in">
                                      <p:cBhvr>
                                        <p:cTn dur="1000"/>
                                        <p:tgtEl>
                                          <p:spTgt spid="13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p17"/>
          <p:cNvSpPr txBox="1"/>
          <p:nvPr/>
        </p:nvSpPr>
        <p:spPr>
          <a:xfrm>
            <a:off x="370475" y="450125"/>
            <a:ext cx="81153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ELEMENTS OF DEMOCRACY</a:t>
            </a:r>
            <a:endParaRPr sz="700"/>
          </a:p>
        </p:txBody>
      </p:sp>
      <p:grpSp>
        <p:nvGrpSpPr>
          <p:cNvPr id="136" name="Google Shape;136;p17"/>
          <p:cNvGrpSpPr/>
          <p:nvPr/>
        </p:nvGrpSpPr>
        <p:grpSpPr>
          <a:xfrm>
            <a:off x="7929578" y="-49020"/>
            <a:ext cx="781313" cy="885635"/>
            <a:chOff x="0" y="-130721"/>
            <a:chExt cx="2083500" cy="2361695"/>
          </a:xfrm>
        </p:grpSpPr>
        <p:grpSp>
          <p:nvGrpSpPr>
            <p:cNvPr id="137" name="Google Shape;137;p17"/>
            <p:cNvGrpSpPr/>
            <p:nvPr/>
          </p:nvGrpSpPr>
          <p:grpSpPr>
            <a:xfrm>
              <a:off x="75599" y="-130721"/>
              <a:ext cx="1932614" cy="2361695"/>
              <a:chOff x="0" y="-47625"/>
              <a:chExt cx="704100" cy="860425"/>
            </a:xfrm>
          </p:grpSpPr>
          <p:sp>
            <p:nvSpPr>
              <p:cNvPr id="138" name="Google Shape;138;p17"/>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231F20"/>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39" name="Google Shape;139;p17"/>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40" name="Google Shape;140;p17"/>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5</a:t>
              </a:r>
              <a:endParaRPr sz="700">
                <a:solidFill>
                  <a:schemeClr val="lt1"/>
                </a:solidFill>
              </a:endParaRPr>
            </a:p>
          </p:txBody>
        </p:sp>
      </p:grpSp>
      <p:sp>
        <p:nvSpPr>
          <p:cNvPr id="141" name="Google Shape;141;p17"/>
          <p:cNvSpPr/>
          <p:nvPr/>
        </p:nvSpPr>
        <p:spPr>
          <a:xfrm>
            <a:off x="-1984818" y="-54883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42" name="Google Shape;142;p17"/>
          <p:cNvGrpSpPr/>
          <p:nvPr/>
        </p:nvGrpSpPr>
        <p:grpSpPr>
          <a:xfrm>
            <a:off x="-127008" y="4615004"/>
            <a:ext cx="9398022" cy="468724"/>
            <a:chOff x="204" y="0"/>
            <a:chExt cx="25061391" cy="1249931"/>
          </a:xfrm>
        </p:grpSpPr>
        <p:grpSp>
          <p:nvGrpSpPr>
            <p:cNvPr id="143" name="Google Shape;143;p17"/>
            <p:cNvGrpSpPr/>
            <p:nvPr/>
          </p:nvGrpSpPr>
          <p:grpSpPr>
            <a:xfrm rot="5400000">
              <a:off x="12002369" y="-11663474"/>
              <a:ext cx="1249931" cy="24576878"/>
              <a:chOff x="0" y="-38100"/>
              <a:chExt cx="246900" cy="4854692"/>
            </a:xfrm>
          </p:grpSpPr>
          <p:sp>
            <p:nvSpPr>
              <p:cNvPr id="144" name="Google Shape;144;p17"/>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45" name="Google Shape;145;p17"/>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46" name="Google Shape;146;p17"/>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47" name="Google Shape;147;p17"/>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48" name="Google Shape;148;p17"/>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149" name="Google Shape;149;p17"/>
          <p:cNvGrpSpPr/>
          <p:nvPr/>
        </p:nvGrpSpPr>
        <p:grpSpPr>
          <a:xfrm>
            <a:off x="501199" y="1291403"/>
            <a:ext cx="2240100" cy="1410300"/>
            <a:chOff x="331910" y="2615981"/>
            <a:chExt cx="4480200" cy="2820600"/>
          </a:xfrm>
        </p:grpSpPr>
        <p:sp>
          <p:nvSpPr>
            <p:cNvPr id="150" name="Google Shape;150;p17"/>
            <p:cNvSpPr/>
            <p:nvPr/>
          </p:nvSpPr>
          <p:spPr>
            <a:xfrm>
              <a:off x="331910" y="2615981"/>
              <a:ext cx="4480200" cy="2820600"/>
            </a:xfrm>
            <a:prstGeom prst="roundRect">
              <a:avLst>
                <a:gd fmla="val 16667" name="adj"/>
              </a:avLst>
            </a:prstGeom>
            <a:solidFill>
              <a:srgbClr val="38E0A3"/>
            </a:solidFill>
            <a:ln cap="flat" cmpd="sng" w="28575">
              <a:solidFill>
                <a:schemeClr val="dk1"/>
              </a:solidFill>
              <a:prstDash val="solid"/>
              <a:round/>
              <a:headEnd len="sm" w="sm" type="none"/>
              <a:tailEnd len="sm" w="sm" type="none"/>
            </a:ln>
          </p:spPr>
          <p:txBody>
            <a:bodyPr anchorCtr="0" anchor="ctr" bIns="45725" lIns="45725" spcFirstLastPara="1" rIns="45725" wrap="square" tIns="45725">
              <a:noAutofit/>
            </a:bodyPr>
            <a:lstStyle/>
            <a:p>
              <a:pPr indent="0" lvl="0" marL="0" rtl="0" algn="ctr">
                <a:spcBef>
                  <a:spcPts val="0"/>
                </a:spcBef>
                <a:spcAft>
                  <a:spcPts val="0"/>
                </a:spcAft>
                <a:buNone/>
              </a:pPr>
              <a:r>
                <a:t/>
              </a:r>
              <a:endParaRPr sz="700">
                <a:latin typeface="Calibri"/>
                <a:ea typeface="Calibri"/>
                <a:cs typeface="Calibri"/>
                <a:sym typeface="Calibri"/>
              </a:endParaRPr>
            </a:p>
          </p:txBody>
        </p:sp>
        <p:sp>
          <p:nvSpPr>
            <p:cNvPr id="151" name="Google Shape;151;p17"/>
            <p:cNvSpPr txBox="1"/>
            <p:nvPr/>
          </p:nvSpPr>
          <p:spPr>
            <a:xfrm>
              <a:off x="751464" y="3193675"/>
              <a:ext cx="3641100" cy="1403700"/>
            </a:xfrm>
            <a:prstGeom prst="rect">
              <a:avLst/>
            </a:prstGeom>
            <a:solidFill>
              <a:srgbClr val="38E0A3"/>
            </a:solidFill>
            <a:ln>
              <a:noFill/>
            </a:ln>
          </p:spPr>
          <p:txBody>
            <a:bodyPr anchorCtr="0" anchor="t" bIns="0" lIns="0" spcFirstLastPara="1" rIns="0" wrap="square" tIns="0">
              <a:spAutoFit/>
            </a:bodyPr>
            <a:lstStyle/>
            <a:p>
              <a:pPr indent="0" lvl="0" marL="0" marR="0" rtl="0" algn="ctr">
                <a:lnSpc>
                  <a:spcPct val="140010"/>
                </a:lnSpc>
                <a:spcBef>
                  <a:spcPts val="0"/>
                </a:spcBef>
                <a:spcAft>
                  <a:spcPts val="0"/>
                </a:spcAft>
                <a:buNone/>
              </a:pPr>
              <a:r>
                <a:rPr b="1" lang="en" sz="1900">
                  <a:solidFill>
                    <a:srgbClr val="FFFFFF"/>
                  </a:solidFill>
                  <a:latin typeface="Halant"/>
                  <a:ea typeface="Halant"/>
                  <a:cs typeface="Halant"/>
                  <a:sym typeface="Halant"/>
                </a:rPr>
                <a:t>CHECKS &amp; BALANCES</a:t>
              </a:r>
              <a:endParaRPr sz="1900"/>
            </a:p>
          </p:txBody>
        </p:sp>
      </p:grpSp>
      <p:grpSp>
        <p:nvGrpSpPr>
          <p:cNvPr id="152" name="Google Shape;152;p17"/>
          <p:cNvGrpSpPr/>
          <p:nvPr/>
        </p:nvGrpSpPr>
        <p:grpSpPr>
          <a:xfrm>
            <a:off x="3451941" y="1291390"/>
            <a:ext cx="2240100" cy="1410300"/>
            <a:chOff x="331910" y="2615981"/>
            <a:chExt cx="4480200" cy="2820600"/>
          </a:xfrm>
        </p:grpSpPr>
        <p:sp>
          <p:nvSpPr>
            <p:cNvPr id="153" name="Google Shape;153;p17"/>
            <p:cNvSpPr/>
            <p:nvPr/>
          </p:nvSpPr>
          <p:spPr>
            <a:xfrm>
              <a:off x="331910" y="2615981"/>
              <a:ext cx="4480200" cy="2820600"/>
            </a:xfrm>
            <a:prstGeom prst="roundRect">
              <a:avLst>
                <a:gd fmla="val 16667" name="adj"/>
              </a:avLst>
            </a:prstGeom>
            <a:solidFill>
              <a:srgbClr val="6484F3"/>
            </a:solidFill>
            <a:ln cap="flat" cmpd="sng" w="28575">
              <a:solidFill>
                <a:schemeClr val="dk1"/>
              </a:solidFill>
              <a:prstDash val="solid"/>
              <a:round/>
              <a:headEnd len="sm" w="sm" type="none"/>
              <a:tailEnd len="sm" w="sm" type="none"/>
            </a:ln>
          </p:spPr>
          <p:txBody>
            <a:bodyPr anchorCtr="0" anchor="ctr" bIns="45725" lIns="45725" spcFirstLastPara="1" rIns="45725" wrap="square" tIns="45725">
              <a:noAutofit/>
            </a:bodyPr>
            <a:lstStyle/>
            <a:p>
              <a:pPr indent="0" lvl="0" marL="0" rtl="0" algn="ctr">
                <a:spcBef>
                  <a:spcPts val="0"/>
                </a:spcBef>
                <a:spcAft>
                  <a:spcPts val="0"/>
                </a:spcAft>
                <a:buNone/>
              </a:pPr>
              <a:r>
                <a:t/>
              </a:r>
              <a:endParaRPr sz="700">
                <a:latin typeface="Calibri"/>
                <a:ea typeface="Calibri"/>
                <a:cs typeface="Calibri"/>
                <a:sym typeface="Calibri"/>
              </a:endParaRPr>
            </a:p>
          </p:txBody>
        </p:sp>
        <p:sp>
          <p:nvSpPr>
            <p:cNvPr id="154" name="Google Shape;154;p17"/>
            <p:cNvSpPr txBox="1"/>
            <p:nvPr/>
          </p:nvSpPr>
          <p:spPr>
            <a:xfrm>
              <a:off x="686527" y="3369200"/>
              <a:ext cx="3771000" cy="1403700"/>
            </a:xfrm>
            <a:prstGeom prst="rect">
              <a:avLst/>
            </a:prstGeom>
            <a:solidFill>
              <a:srgbClr val="6484F3"/>
            </a:solidFill>
            <a:ln>
              <a:noFill/>
            </a:ln>
          </p:spPr>
          <p:txBody>
            <a:bodyPr anchorCtr="0" anchor="t" bIns="0" lIns="0" spcFirstLastPara="1" rIns="0" wrap="square" tIns="0">
              <a:spAutoFit/>
            </a:bodyPr>
            <a:lstStyle/>
            <a:p>
              <a:pPr indent="0" lvl="0" marL="0" marR="0" rtl="0" algn="ctr">
                <a:lnSpc>
                  <a:spcPct val="140010"/>
                </a:lnSpc>
                <a:spcBef>
                  <a:spcPts val="0"/>
                </a:spcBef>
                <a:spcAft>
                  <a:spcPts val="0"/>
                </a:spcAft>
                <a:buNone/>
              </a:pPr>
              <a:r>
                <a:rPr b="1" lang="en" sz="1900">
                  <a:solidFill>
                    <a:srgbClr val="FFFFFF"/>
                  </a:solidFill>
                  <a:latin typeface="Halant"/>
                  <a:ea typeface="Halant"/>
                  <a:cs typeface="Halant"/>
                  <a:sym typeface="Halant"/>
                </a:rPr>
                <a:t>CIVIC PARTICIPATION</a:t>
              </a:r>
              <a:endParaRPr sz="1900"/>
            </a:p>
          </p:txBody>
        </p:sp>
      </p:grpSp>
      <p:grpSp>
        <p:nvGrpSpPr>
          <p:cNvPr id="155" name="Google Shape;155;p17"/>
          <p:cNvGrpSpPr/>
          <p:nvPr/>
        </p:nvGrpSpPr>
        <p:grpSpPr>
          <a:xfrm>
            <a:off x="6402711" y="1357815"/>
            <a:ext cx="2240100" cy="1410300"/>
            <a:chOff x="331910" y="2615981"/>
            <a:chExt cx="4480200" cy="2820600"/>
          </a:xfrm>
        </p:grpSpPr>
        <p:sp>
          <p:nvSpPr>
            <p:cNvPr id="156" name="Google Shape;156;p17"/>
            <p:cNvSpPr/>
            <p:nvPr/>
          </p:nvSpPr>
          <p:spPr>
            <a:xfrm>
              <a:off x="331910" y="2615981"/>
              <a:ext cx="4480200" cy="2820600"/>
            </a:xfrm>
            <a:prstGeom prst="roundRect">
              <a:avLst>
                <a:gd fmla="val 16667" name="adj"/>
              </a:avLst>
            </a:prstGeom>
            <a:solidFill>
              <a:srgbClr val="F1AF4B"/>
            </a:solidFill>
            <a:ln cap="flat" cmpd="sng" w="28575">
              <a:solidFill>
                <a:schemeClr val="dk1"/>
              </a:solidFill>
              <a:prstDash val="solid"/>
              <a:round/>
              <a:headEnd len="sm" w="sm" type="none"/>
              <a:tailEnd len="sm" w="sm" type="none"/>
            </a:ln>
          </p:spPr>
          <p:txBody>
            <a:bodyPr anchorCtr="0" anchor="ctr" bIns="45725" lIns="45725" spcFirstLastPara="1" rIns="45725" wrap="square" tIns="45725">
              <a:noAutofit/>
            </a:bodyPr>
            <a:lstStyle/>
            <a:p>
              <a:pPr indent="0" lvl="0" marL="0" rtl="0" algn="ctr">
                <a:spcBef>
                  <a:spcPts val="0"/>
                </a:spcBef>
                <a:spcAft>
                  <a:spcPts val="0"/>
                </a:spcAft>
                <a:buNone/>
              </a:pPr>
              <a:r>
                <a:t/>
              </a:r>
              <a:endParaRPr sz="700">
                <a:latin typeface="Calibri"/>
                <a:ea typeface="Calibri"/>
                <a:cs typeface="Calibri"/>
                <a:sym typeface="Calibri"/>
              </a:endParaRPr>
            </a:p>
          </p:txBody>
        </p:sp>
        <p:sp>
          <p:nvSpPr>
            <p:cNvPr id="157" name="Google Shape;157;p17"/>
            <p:cNvSpPr txBox="1"/>
            <p:nvPr/>
          </p:nvSpPr>
          <p:spPr>
            <a:xfrm>
              <a:off x="898896" y="3127275"/>
              <a:ext cx="3346200" cy="1477800"/>
            </a:xfrm>
            <a:prstGeom prst="rect">
              <a:avLst/>
            </a:prstGeom>
            <a:solidFill>
              <a:srgbClr val="F1AF4B"/>
            </a:solidFill>
            <a:ln>
              <a:noFill/>
            </a:ln>
          </p:spPr>
          <p:txBody>
            <a:bodyPr anchorCtr="0" anchor="t" bIns="0" lIns="0" spcFirstLastPara="1" rIns="0" wrap="square" tIns="0">
              <a:spAutoFit/>
            </a:bodyPr>
            <a:lstStyle/>
            <a:p>
              <a:pPr indent="0" lvl="0" marL="0" marR="0" rtl="0" algn="ctr">
                <a:lnSpc>
                  <a:spcPct val="140010"/>
                </a:lnSpc>
                <a:spcBef>
                  <a:spcPts val="0"/>
                </a:spcBef>
                <a:spcAft>
                  <a:spcPts val="0"/>
                </a:spcAft>
                <a:buNone/>
              </a:pPr>
              <a:r>
                <a:rPr b="1" lang="en" sz="2000">
                  <a:solidFill>
                    <a:srgbClr val="FFFFFF"/>
                  </a:solidFill>
                  <a:latin typeface="Halant"/>
                  <a:ea typeface="Halant"/>
                  <a:cs typeface="Halant"/>
                  <a:sym typeface="Halant"/>
                </a:rPr>
                <a:t>ECONOMIC FREEDOM</a:t>
              </a:r>
              <a:endParaRPr sz="2000"/>
            </a:p>
          </p:txBody>
        </p:sp>
      </p:grpSp>
      <p:grpSp>
        <p:nvGrpSpPr>
          <p:cNvPr id="158" name="Google Shape;158;p17"/>
          <p:cNvGrpSpPr/>
          <p:nvPr/>
        </p:nvGrpSpPr>
        <p:grpSpPr>
          <a:xfrm>
            <a:off x="501193" y="2953209"/>
            <a:ext cx="2240100" cy="1410300"/>
            <a:chOff x="331910" y="2615981"/>
            <a:chExt cx="4480200" cy="2820600"/>
          </a:xfrm>
        </p:grpSpPr>
        <p:sp>
          <p:nvSpPr>
            <p:cNvPr id="159" name="Google Shape;159;p17"/>
            <p:cNvSpPr/>
            <p:nvPr/>
          </p:nvSpPr>
          <p:spPr>
            <a:xfrm>
              <a:off x="331910" y="2615981"/>
              <a:ext cx="4480200" cy="2820600"/>
            </a:xfrm>
            <a:prstGeom prst="roundRect">
              <a:avLst>
                <a:gd fmla="val 16667" name="adj"/>
              </a:avLst>
            </a:prstGeom>
            <a:solidFill>
              <a:srgbClr val="EFFEF9"/>
            </a:solidFill>
            <a:ln cap="flat" cmpd="sng" w="28575">
              <a:solidFill>
                <a:schemeClr val="dk1"/>
              </a:solidFill>
              <a:prstDash val="solid"/>
              <a:round/>
              <a:headEnd len="sm" w="sm" type="none"/>
              <a:tailEnd len="sm" w="sm" type="none"/>
            </a:ln>
          </p:spPr>
          <p:txBody>
            <a:bodyPr anchorCtr="0" anchor="ctr" bIns="45725" lIns="45725" spcFirstLastPara="1" rIns="45725" wrap="square" tIns="45725">
              <a:noAutofit/>
            </a:bodyPr>
            <a:lstStyle/>
            <a:p>
              <a:pPr indent="0" lvl="0" marL="0" rtl="0" algn="ctr">
                <a:spcBef>
                  <a:spcPts val="0"/>
                </a:spcBef>
                <a:spcAft>
                  <a:spcPts val="0"/>
                </a:spcAft>
                <a:buNone/>
              </a:pPr>
              <a:r>
                <a:t/>
              </a:r>
              <a:endParaRPr sz="700">
                <a:latin typeface="Calibri"/>
                <a:ea typeface="Calibri"/>
                <a:cs typeface="Calibri"/>
                <a:sym typeface="Calibri"/>
              </a:endParaRPr>
            </a:p>
          </p:txBody>
        </p:sp>
        <p:sp>
          <p:nvSpPr>
            <p:cNvPr id="160" name="Google Shape;160;p17"/>
            <p:cNvSpPr txBox="1"/>
            <p:nvPr/>
          </p:nvSpPr>
          <p:spPr>
            <a:xfrm>
              <a:off x="898946" y="3795425"/>
              <a:ext cx="3346200" cy="615600"/>
            </a:xfrm>
            <a:prstGeom prst="rect">
              <a:avLst/>
            </a:prstGeom>
            <a:solidFill>
              <a:srgbClr val="EFFEF9"/>
            </a:solidFill>
            <a:ln>
              <a:noFill/>
            </a:ln>
          </p:spPr>
          <p:txBody>
            <a:bodyPr anchorCtr="0" anchor="t" bIns="0" lIns="0" spcFirstLastPara="1" rIns="0" wrap="square" tIns="0">
              <a:spAutoFit/>
            </a:bodyPr>
            <a:lstStyle/>
            <a:p>
              <a:pPr indent="0" lvl="0" marL="0" marR="0" rtl="0" algn="ctr">
                <a:lnSpc>
                  <a:spcPct val="140010"/>
                </a:lnSpc>
                <a:spcBef>
                  <a:spcPts val="0"/>
                </a:spcBef>
                <a:spcAft>
                  <a:spcPts val="0"/>
                </a:spcAft>
                <a:buNone/>
              </a:pPr>
              <a:r>
                <a:rPr b="1" lang="en" sz="2000">
                  <a:solidFill>
                    <a:schemeClr val="dk1"/>
                  </a:solidFill>
                  <a:latin typeface="Halant"/>
                  <a:ea typeface="Halant"/>
                  <a:cs typeface="Halant"/>
                  <a:sym typeface="Halant"/>
                </a:rPr>
                <a:t>EDUCATION</a:t>
              </a:r>
              <a:endParaRPr sz="2000">
                <a:solidFill>
                  <a:schemeClr val="dk1"/>
                </a:solidFill>
              </a:endParaRPr>
            </a:p>
          </p:txBody>
        </p:sp>
      </p:grpSp>
      <p:grpSp>
        <p:nvGrpSpPr>
          <p:cNvPr id="161" name="Google Shape;161;p17"/>
          <p:cNvGrpSpPr/>
          <p:nvPr/>
        </p:nvGrpSpPr>
        <p:grpSpPr>
          <a:xfrm>
            <a:off x="3451934" y="2953197"/>
            <a:ext cx="2240100" cy="1410300"/>
            <a:chOff x="331910" y="2615981"/>
            <a:chExt cx="4480200" cy="2820600"/>
          </a:xfrm>
        </p:grpSpPr>
        <p:sp>
          <p:nvSpPr>
            <p:cNvPr id="162" name="Google Shape;162;p17"/>
            <p:cNvSpPr/>
            <p:nvPr/>
          </p:nvSpPr>
          <p:spPr>
            <a:xfrm>
              <a:off x="331910" y="2615981"/>
              <a:ext cx="4480200" cy="2820600"/>
            </a:xfrm>
            <a:prstGeom prst="roundRect">
              <a:avLst>
                <a:gd fmla="val 16667" name="adj"/>
              </a:avLst>
            </a:prstGeom>
            <a:solidFill>
              <a:srgbClr val="E95C3E"/>
            </a:solidFill>
            <a:ln cap="flat" cmpd="sng" w="28575">
              <a:solidFill>
                <a:schemeClr val="dk1"/>
              </a:solidFill>
              <a:prstDash val="solid"/>
              <a:round/>
              <a:headEnd len="sm" w="sm" type="none"/>
              <a:tailEnd len="sm" w="sm" type="none"/>
            </a:ln>
          </p:spPr>
          <p:txBody>
            <a:bodyPr anchorCtr="0" anchor="ctr" bIns="45725" lIns="45725" spcFirstLastPara="1" rIns="45725" wrap="square" tIns="45725">
              <a:noAutofit/>
            </a:bodyPr>
            <a:lstStyle/>
            <a:p>
              <a:pPr indent="0" lvl="0" marL="0" rtl="0" algn="ctr">
                <a:spcBef>
                  <a:spcPts val="0"/>
                </a:spcBef>
                <a:spcAft>
                  <a:spcPts val="0"/>
                </a:spcAft>
                <a:buNone/>
              </a:pPr>
              <a:r>
                <a:t/>
              </a:r>
              <a:endParaRPr sz="700">
                <a:latin typeface="Calibri"/>
                <a:ea typeface="Calibri"/>
                <a:cs typeface="Calibri"/>
                <a:sym typeface="Calibri"/>
              </a:endParaRPr>
            </a:p>
          </p:txBody>
        </p:sp>
        <p:sp>
          <p:nvSpPr>
            <p:cNvPr id="163" name="Google Shape;163;p17"/>
            <p:cNvSpPr txBox="1"/>
            <p:nvPr/>
          </p:nvSpPr>
          <p:spPr>
            <a:xfrm>
              <a:off x="1042846" y="3559125"/>
              <a:ext cx="3346200" cy="646500"/>
            </a:xfrm>
            <a:prstGeom prst="rect">
              <a:avLst/>
            </a:prstGeom>
            <a:solidFill>
              <a:srgbClr val="E95C3E"/>
            </a:solidFill>
            <a:ln>
              <a:noFill/>
            </a:ln>
          </p:spPr>
          <p:txBody>
            <a:bodyPr anchorCtr="0" anchor="t" bIns="0" lIns="0" spcFirstLastPara="1" rIns="0" wrap="square" tIns="0">
              <a:spAutoFit/>
            </a:bodyPr>
            <a:lstStyle/>
            <a:p>
              <a:pPr indent="0" lvl="0" marL="0" marR="0" rtl="0" algn="ctr">
                <a:lnSpc>
                  <a:spcPct val="140010"/>
                </a:lnSpc>
                <a:spcBef>
                  <a:spcPts val="0"/>
                </a:spcBef>
                <a:spcAft>
                  <a:spcPts val="0"/>
                </a:spcAft>
                <a:buNone/>
              </a:pPr>
              <a:r>
                <a:rPr b="1" lang="en" sz="2100">
                  <a:solidFill>
                    <a:srgbClr val="FFFFFF"/>
                  </a:solidFill>
                  <a:latin typeface="Halant"/>
                  <a:ea typeface="Halant"/>
                  <a:cs typeface="Halant"/>
                  <a:sym typeface="Halant"/>
                </a:rPr>
                <a:t>EQUALITY</a:t>
              </a:r>
              <a:endParaRPr sz="2100"/>
            </a:p>
          </p:txBody>
        </p:sp>
      </p:grpSp>
      <p:grpSp>
        <p:nvGrpSpPr>
          <p:cNvPr id="164" name="Google Shape;164;p17"/>
          <p:cNvGrpSpPr/>
          <p:nvPr/>
        </p:nvGrpSpPr>
        <p:grpSpPr>
          <a:xfrm>
            <a:off x="6402659" y="2953197"/>
            <a:ext cx="2240100" cy="1410300"/>
            <a:chOff x="331910" y="2615981"/>
            <a:chExt cx="4480200" cy="2820600"/>
          </a:xfrm>
        </p:grpSpPr>
        <p:sp>
          <p:nvSpPr>
            <p:cNvPr id="165" name="Google Shape;165;p17"/>
            <p:cNvSpPr/>
            <p:nvPr/>
          </p:nvSpPr>
          <p:spPr>
            <a:xfrm>
              <a:off x="331910" y="2615981"/>
              <a:ext cx="4480200" cy="2820600"/>
            </a:xfrm>
            <a:prstGeom prst="roundRect">
              <a:avLst>
                <a:gd fmla="val 16667" name="adj"/>
              </a:avLst>
            </a:prstGeom>
            <a:solidFill>
              <a:srgbClr val="231F20"/>
            </a:solidFill>
            <a:ln cap="flat" cmpd="sng" w="28575">
              <a:solidFill>
                <a:schemeClr val="dk1"/>
              </a:solidFill>
              <a:prstDash val="solid"/>
              <a:round/>
              <a:headEnd len="sm" w="sm" type="none"/>
              <a:tailEnd len="sm" w="sm" type="none"/>
            </a:ln>
          </p:spPr>
          <p:txBody>
            <a:bodyPr anchorCtr="0" anchor="ctr" bIns="45725" lIns="45725" spcFirstLastPara="1" rIns="45725" wrap="square" tIns="45725">
              <a:noAutofit/>
            </a:bodyPr>
            <a:lstStyle/>
            <a:p>
              <a:pPr indent="0" lvl="0" marL="0" rtl="0" algn="ctr">
                <a:spcBef>
                  <a:spcPts val="0"/>
                </a:spcBef>
                <a:spcAft>
                  <a:spcPts val="0"/>
                </a:spcAft>
                <a:buNone/>
              </a:pPr>
              <a:r>
                <a:t/>
              </a:r>
              <a:endParaRPr sz="700">
                <a:latin typeface="Calibri"/>
                <a:ea typeface="Calibri"/>
                <a:cs typeface="Calibri"/>
                <a:sym typeface="Calibri"/>
              </a:endParaRPr>
            </a:p>
          </p:txBody>
        </p:sp>
        <p:sp>
          <p:nvSpPr>
            <p:cNvPr id="166" name="Google Shape;166;p17"/>
            <p:cNvSpPr txBox="1"/>
            <p:nvPr/>
          </p:nvSpPr>
          <p:spPr>
            <a:xfrm>
              <a:off x="898996" y="2922850"/>
              <a:ext cx="3346200" cy="2339700"/>
            </a:xfrm>
            <a:prstGeom prst="rect">
              <a:avLst/>
            </a:prstGeom>
            <a:solidFill>
              <a:schemeClr val="dk1"/>
            </a:solidFill>
            <a:ln>
              <a:noFill/>
            </a:ln>
          </p:spPr>
          <p:txBody>
            <a:bodyPr anchorCtr="0" anchor="t" bIns="0" lIns="0" spcFirstLastPara="1" rIns="0" wrap="square" tIns="0">
              <a:spAutoFit/>
            </a:bodyPr>
            <a:lstStyle/>
            <a:p>
              <a:pPr indent="0" lvl="0" marL="0" marR="0" rtl="0" algn="ctr">
                <a:lnSpc>
                  <a:spcPct val="140010"/>
                </a:lnSpc>
                <a:spcBef>
                  <a:spcPts val="0"/>
                </a:spcBef>
                <a:spcAft>
                  <a:spcPts val="0"/>
                </a:spcAft>
                <a:buNone/>
              </a:pPr>
              <a:r>
                <a:rPr b="1" lang="en" sz="2000">
                  <a:solidFill>
                    <a:srgbClr val="FFFFFF"/>
                  </a:solidFill>
                  <a:latin typeface="Halant"/>
                  <a:ea typeface="Halant"/>
                  <a:cs typeface="Halant"/>
                  <a:sym typeface="Halant"/>
                </a:rPr>
                <a:t>FREE AND FAIR ELECTIONS</a:t>
              </a:r>
              <a:endParaRPr sz="2000"/>
            </a:p>
          </p:txBody>
        </p:sp>
      </p:gr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p18"/>
          <p:cNvSpPr txBox="1"/>
          <p:nvPr/>
        </p:nvSpPr>
        <p:spPr>
          <a:xfrm>
            <a:off x="370475" y="450125"/>
            <a:ext cx="81153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ELEMENTS OF DEMOCRACY</a:t>
            </a:r>
            <a:endParaRPr sz="700"/>
          </a:p>
        </p:txBody>
      </p:sp>
      <p:grpSp>
        <p:nvGrpSpPr>
          <p:cNvPr id="172" name="Google Shape;172;p18"/>
          <p:cNvGrpSpPr/>
          <p:nvPr/>
        </p:nvGrpSpPr>
        <p:grpSpPr>
          <a:xfrm>
            <a:off x="7929578" y="-49020"/>
            <a:ext cx="781313" cy="885635"/>
            <a:chOff x="0" y="-130721"/>
            <a:chExt cx="2083500" cy="2361695"/>
          </a:xfrm>
        </p:grpSpPr>
        <p:grpSp>
          <p:nvGrpSpPr>
            <p:cNvPr id="173" name="Google Shape;173;p18"/>
            <p:cNvGrpSpPr/>
            <p:nvPr/>
          </p:nvGrpSpPr>
          <p:grpSpPr>
            <a:xfrm>
              <a:off x="75599" y="-130721"/>
              <a:ext cx="1932614" cy="2361695"/>
              <a:chOff x="0" y="-47625"/>
              <a:chExt cx="704100" cy="860425"/>
            </a:xfrm>
          </p:grpSpPr>
          <p:sp>
            <p:nvSpPr>
              <p:cNvPr id="174" name="Google Shape;174;p18"/>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231F20"/>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75" name="Google Shape;175;p18"/>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76" name="Google Shape;176;p18"/>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6</a:t>
              </a:r>
              <a:endParaRPr sz="700">
                <a:solidFill>
                  <a:schemeClr val="lt1"/>
                </a:solidFill>
              </a:endParaRPr>
            </a:p>
          </p:txBody>
        </p:sp>
      </p:grpSp>
      <p:sp>
        <p:nvSpPr>
          <p:cNvPr id="177" name="Google Shape;177;p18"/>
          <p:cNvSpPr/>
          <p:nvPr/>
        </p:nvSpPr>
        <p:spPr>
          <a:xfrm>
            <a:off x="-1984818" y="-54883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78" name="Google Shape;178;p18"/>
          <p:cNvGrpSpPr/>
          <p:nvPr/>
        </p:nvGrpSpPr>
        <p:grpSpPr>
          <a:xfrm>
            <a:off x="-127008" y="4615004"/>
            <a:ext cx="9398022" cy="468724"/>
            <a:chOff x="204" y="0"/>
            <a:chExt cx="25061391" cy="1249931"/>
          </a:xfrm>
        </p:grpSpPr>
        <p:grpSp>
          <p:nvGrpSpPr>
            <p:cNvPr id="179" name="Google Shape;179;p18"/>
            <p:cNvGrpSpPr/>
            <p:nvPr/>
          </p:nvGrpSpPr>
          <p:grpSpPr>
            <a:xfrm rot="5400000">
              <a:off x="12002369" y="-11663474"/>
              <a:ext cx="1249931" cy="24576878"/>
              <a:chOff x="0" y="-38100"/>
              <a:chExt cx="246900" cy="4854692"/>
            </a:xfrm>
          </p:grpSpPr>
          <p:sp>
            <p:nvSpPr>
              <p:cNvPr id="180" name="Google Shape;180;p18"/>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81" name="Google Shape;181;p18"/>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82" name="Google Shape;182;p18"/>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83" name="Google Shape;183;p18"/>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84" name="Google Shape;184;p18"/>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185" name="Google Shape;185;p18"/>
          <p:cNvGrpSpPr/>
          <p:nvPr/>
        </p:nvGrpSpPr>
        <p:grpSpPr>
          <a:xfrm>
            <a:off x="501199" y="1291403"/>
            <a:ext cx="2240100" cy="1410300"/>
            <a:chOff x="331910" y="2615981"/>
            <a:chExt cx="4480200" cy="2820600"/>
          </a:xfrm>
        </p:grpSpPr>
        <p:sp>
          <p:nvSpPr>
            <p:cNvPr id="186" name="Google Shape;186;p18"/>
            <p:cNvSpPr/>
            <p:nvPr/>
          </p:nvSpPr>
          <p:spPr>
            <a:xfrm>
              <a:off x="331910" y="2615981"/>
              <a:ext cx="4480200" cy="2820600"/>
            </a:xfrm>
            <a:prstGeom prst="roundRect">
              <a:avLst>
                <a:gd fmla="val 16667" name="adj"/>
              </a:avLst>
            </a:prstGeom>
            <a:solidFill>
              <a:srgbClr val="38E0A3"/>
            </a:solidFill>
            <a:ln cap="flat" cmpd="sng" w="28575">
              <a:solidFill>
                <a:schemeClr val="dk1"/>
              </a:solidFill>
              <a:prstDash val="solid"/>
              <a:round/>
              <a:headEnd len="sm" w="sm" type="none"/>
              <a:tailEnd len="sm" w="sm" type="none"/>
            </a:ln>
          </p:spPr>
          <p:txBody>
            <a:bodyPr anchorCtr="0" anchor="ctr" bIns="45725" lIns="45725" spcFirstLastPara="1" rIns="45725" wrap="square" tIns="45725">
              <a:noAutofit/>
            </a:bodyPr>
            <a:lstStyle/>
            <a:p>
              <a:pPr indent="0" lvl="0" marL="0" rtl="0" algn="ctr">
                <a:spcBef>
                  <a:spcPts val="0"/>
                </a:spcBef>
                <a:spcAft>
                  <a:spcPts val="0"/>
                </a:spcAft>
                <a:buNone/>
              </a:pPr>
              <a:r>
                <a:t/>
              </a:r>
              <a:endParaRPr sz="700">
                <a:latin typeface="Calibri"/>
                <a:ea typeface="Calibri"/>
                <a:cs typeface="Calibri"/>
                <a:sym typeface="Calibri"/>
              </a:endParaRPr>
            </a:p>
          </p:txBody>
        </p:sp>
        <p:sp>
          <p:nvSpPr>
            <p:cNvPr id="187" name="Google Shape;187;p18"/>
            <p:cNvSpPr txBox="1"/>
            <p:nvPr/>
          </p:nvSpPr>
          <p:spPr>
            <a:xfrm>
              <a:off x="751464" y="3790500"/>
              <a:ext cx="3641100" cy="585000"/>
            </a:xfrm>
            <a:prstGeom prst="rect">
              <a:avLst/>
            </a:prstGeom>
            <a:solidFill>
              <a:srgbClr val="38E0A3"/>
            </a:solidFill>
            <a:ln>
              <a:noFill/>
            </a:ln>
          </p:spPr>
          <p:txBody>
            <a:bodyPr anchorCtr="0" anchor="t" bIns="0" lIns="0" spcFirstLastPara="1" rIns="0" wrap="square" tIns="0">
              <a:spAutoFit/>
            </a:bodyPr>
            <a:lstStyle/>
            <a:p>
              <a:pPr indent="0" lvl="0" marL="0" marR="0" rtl="0" algn="ctr">
                <a:lnSpc>
                  <a:spcPct val="140010"/>
                </a:lnSpc>
                <a:spcBef>
                  <a:spcPts val="0"/>
                </a:spcBef>
                <a:spcAft>
                  <a:spcPts val="0"/>
                </a:spcAft>
                <a:buNone/>
              </a:pPr>
              <a:r>
                <a:rPr b="1" lang="en" sz="1900">
                  <a:solidFill>
                    <a:srgbClr val="FFFFFF"/>
                  </a:solidFill>
                  <a:latin typeface="Halant"/>
                  <a:ea typeface="Halant"/>
                  <a:cs typeface="Halant"/>
                  <a:sym typeface="Halant"/>
                </a:rPr>
                <a:t>FREEDOM</a:t>
              </a:r>
              <a:endParaRPr sz="1900"/>
            </a:p>
          </p:txBody>
        </p:sp>
      </p:grpSp>
      <p:grpSp>
        <p:nvGrpSpPr>
          <p:cNvPr id="188" name="Google Shape;188;p18"/>
          <p:cNvGrpSpPr/>
          <p:nvPr/>
        </p:nvGrpSpPr>
        <p:grpSpPr>
          <a:xfrm>
            <a:off x="3451941" y="1291390"/>
            <a:ext cx="2240100" cy="1410300"/>
            <a:chOff x="331910" y="2615981"/>
            <a:chExt cx="4480200" cy="2820600"/>
          </a:xfrm>
        </p:grpSpPr>
        <p:sp>
          <p:nvSpPr>
            <p:cNvPr id="189" name="Google Shape;189;p18"/>
            <p:cNvSpPr/>
            <p:nvPr/>
          </p:nvSpPr>
          <p:spPr>
            <a:xfrm>
              <a:off x="331910" y="2615981"/>
              <a:ext cx="4480200" cy="2820600"/>
            </a:xfrm>
            <a:prstGeom prst="roundRect">
              <a:avLst>
                <a:gd fmla="val 16667" name="adj"/>
              </a:avLst>
            </a:prstGeom>
            <a:solidFill>
              <a:srgbClr val="6484F3"/>
            </a:solidFill>
            <a:ln cap="flat" cmpd="sng" w="28575">
              <a:solidFill>
                <a:schemeClr val="dk1"/>
              </a:solidFill>
              <a:prstDash val="solid"/>
              <a:round/>
              <a:headEnd len="sm" w="sm" type="none"/>
              <a:tailEnd len="sm" w="sm" type="none"/>
            </a:ln>
          </p:spPr>
          <p:txBody>
            <a:bodyPr anchorCtr="0" anchor="ctr" bIns="45725" lIns="45725" spcFirstLastPara="1" rIns="45725" wrap="square" tIns="45725">
              <a:noAutofit/>
            </a:bodyPr>
            <a:lstStyle/>
            <a:p>
              <a:pPr indent="0" lvl="0" marL="0" rtl="0" algn="ctr">
                <a:spcBef>
                  <a:spcPts val="0"/>
                </a:spcBef>
                <a:spcAft>
                  <a:spcPts val="0"/>
                </a:spcAft>
                <a:buNone/>
              </a:pPr>
              <a:r>
                <a:t/>
              </a:r>
              <a:endParaRPr sz="700">
                <a:latin typeface="Calibri"/>
                <a:ea typeface="Calibri"/>
                <a:cs typeface="Calibri"/>
                <a:sym typeface="Calibri"/>
              </a:endParaRPr>
            </a:p>
          </p:txBody>
        </p:sp>
        <p:sp>
          <p:nvSpPr>
            <p:cNvPr id="190" name="Google Shape;190;p18"/>
            <p:cNvSpPr txBox="1"/>
            <p:nvPr/>
          </p:nvSpPr>
          <p:spPr>
            <a:xfrm>
              <a:off x="686527" y="3790525"/>
              <a:ext cx="3771000" cy="585000"/>
            </a:xfrm>
            <a:prstGeom prst="rect">
              <a:avLst/>
            </a:prstGeom>
            <a:solidFill>
              <a:srgbClr val="6484F3"/>
            </a:solidFill>
            <a:ln>
              <a:noFill/>
            </a:ln>
          </p:spPr>
          <p:txBody>
            <a:bodyPr anchorCtr="0" anchor="t" bIns="0" lIns="0" spcFirstLastPara="1" rIns="0" wrap="square" tIns="0">
              <a:spAutoFit/>
            </a:bodyPr>
            <a:lstStyle/>
            <a:p>
              <a:pPr indent="0" lvl="0" marL="0" marR="0" rtl="0" algn="ctr">
                <a:lnSpc>
                  <a:spcPct val="140010"/>
                </a:lnSpc>
                <a:spcBef>
                  <a:spcPts val="0"/>
                </a:spcBef>
                <a:spcAft>
                  <a:spcPts val="0"/>
                </a:spcAft>
                <a:buNone/>
              </a:pPr>
              <a:r>
                <a:rPr b="1" lang="en" sz="1900">
                  <a:solidFill>
                    <a:srgbClr val="FFFFFF"/>
                  </a:solidFill>
                  <a:latin typeface="Halant"/>
                  <a:ea typeface="Halant"/>
                  <a:cs typeface="Halant"/>
                  <a:sym typeface="Halant"/>
                </a:rPr>
                <a:t>FREE PRESS</a:t>
              </a:r>
              <a:endParaRPr sz="1900"/>
            </a:p>
          </p:txBody>
        </p:sp>
      </p:grpSp>
      <p:grpSp>
        <p:nvGrpSpPr>
          <p:cNvPr id="191" name="Google Shape;191;p18"/>
          <p:cNvGrpSpPr/>
          <p:nvPr/>
        </p:nvGrpSpPr>
        <p:grpSpPr>
          <a:xfrm>
            <a:off x="6402711" y="1357815"/>
            <a:ext cx="2240100" cy="1410300"/>
            <a:chOff x="331910" y="2615981"/>
            <a:chExt cx="4480200" cy="2820600"/>
          </a:xfrm>
        </p:grpSpPr>
        <p:sp>
          <p:nvSpPr>
            <p:cNvPr id="192" name="Google Shape;192;p18"/>
            <p:cNvSpPr/>
            <p:nvPr/>
          </p:nvSpPr>
          <p:spPr>
            <a:xfrm>
              <a:off x="331910" y="2615981"/>
              <a:ext cx="4480200" cy="2820600"/>
            </a:xfrm>
            <a:prstGeom prst="roundRect">
              <a:avLst>
                <a:gd fmla="val 16667" name="adj"/>
              </a:avLst>
            </a:prstGeom>
            <a:solidFill>
              <a:srgbClr val="F1AF4B"/>
            </a:solidFill>
            <a:ln cap="flat" cmpd="sng" w="28575">
              <a:solidFill>
                <a:schemeClr val="dk1"/>
              </a:solidFill>
              <a:prstDash val="solid"/>
              <a:round/>
              <a:headEnd len="sm" w="sm" type="none"/>
              <a:tailEnd len="sm" w="sm" type="none"/>
            </a:ln>
          </p:spPr>
          <p:txBody>
            <a:bodyPr anchorCtr="0" anchor="ctr" bIns="45725" lIns="45725" spcFirstLastPara="1" rIns="45725" wrap="square" tIns="45725">
              <a:noAutofit/>
            </a:bodyPr>
            <a:lstStyle/>
            <a:p>
              <a:pPr indent="0" lvl="0" marL="0" rtl="0" algn="ctr">
                <a:spcBef>
                  <a:spcPts val="0"/>
                </a:spcBef>
                <a:spcAft>
                  <a:spcPts val="0"/>
                </a:spcAft>
                <a:buNone/>
              </a:pPr>
              <a:r>
                <a:t/>
              </a:r>
              <a:endParaRPr sz="700">
                <a:latin typeface="Calibri"/>
                <a:ea typeface="Calibri"/>
                <a:cs typeface="Calibri"/>
                <a:sym typeface="Calibri"/>
              </a:endParaRPr>
            </a:p>
          </p:txBody>
        </p:sp>
        <p:sp>
          <p:nvSpPr>
            <p:cNvPr id="193" name="Google Shape;193;p18"/>
            <p:cNvSpPr txBox="1"/>
            <p:nvPr/>
          </p:nvSpPr>
          <p:spPr>
            <a:xfrm>
              <a:off x="898887" y="3127300"/>
              <a:ext cx="3599100" cy="1477800"/>
            </a:xfrm>
            <a:prstGeom prst="rect">
              <a:avLst/>
            </a:prstGeom>
            <a:solidFill>
              <a:srgbClr val="F1AF4B"/>
            </a:solidFill>
            <a:ln>
              <a:noFill/>
            </a:ln>
          </p:spPr>
          <p:txBody>
            <a:bodyPr anchorCtr="0" anchor="t" bIns="0" lIns="0" spcFirstLastPara="1" rIns="0" wrap="square" tIns="0">
              <a:spAutoFit/>
            </a:bodyPr>
            <a:lstStyle/>
            <a:p>
              <a:pPr indent="0" lvl="0" marL="0" marR="0" rtl="0" algn="ctr">
                <a:lnSpc>
                  <a:spcPct val="140010"/>
                </a:lnSpc>
                <a:spcBef>
                  <a:spcPts val="0"/>
                </a:spcBef>
                <a:spcAft>
                  <a:spcPts val="0"/>
                </a:spcAft>
                <a:buNone/>
              </a:pPr>
              <a:r>
                <a:rPr b="1" lang="en" sz="2000">
                  <a:solidFill>
                    <a:srgbClr val="FFFFFF"/>
                  </a:solidFill>
                  <a:latin typeface="Halant"/>
                  <a:ea typeface="Halant"/>
                  <a:cs typeface="Halant"/>
                  <a:sym typeface="Halant"/>
                </a:rPr>
                <a:t>LIMITED GOVERNMENT</a:t>
              </a:r>
              <a:endParaRPr sz="2000"/>
            </a:p>
          </p:txBody>
        </p:sp>
      </p:grpSp>
      <p:grpSp>
        <p:nvGrpSpPr>
          <p:cNvPr id="194" name="Google Shape;194;p18"/>
          <p:cNvGrpSpPr/>
          <p:nvPr/>
        </p:nvGrpSpPr>
        <p:grpSpPr>
          <a:xfrm>
            <a:off x="501193" y="2953209"/>
            <a:ext cx="2240100" cy="1410300"/>
            <a:chOff x="331910" y="2615981"/>
            <a:chExt cx="4480200" cy="2820600"/>
          </a:xfrm>
        </p:grpSpPr>
        <p:sp>
          <p:nvSpPr>
            <p:cNvPr id="195" name="Google Shape;195;p18"/>
            <p:cNvSpPr/>
            <p:nvPr/>
          </p:nvSpPr>
          <p:spPr>
            <a:xfrm>
              <a:off x="331910" y="2615981"/>
              <a:ext cx="4480200" cy="2820600"/>
            </a:xfrm>
            <a:prstGeom prst="roundRect">
              <a:avLst>
                <a:gd fmla="val 16667" name="adj"/>
              </a:avLst>
            </a:prstGeom>
            <a:solidFill>
              <a:srgbClr val="EFFEF9"/>
            </a:solidFill>
            <a:ln cap="flat" cmpd="sng" w="28575">
              <a:solidFill>
                <a:schemeClr val="dk1"/>
              </a:solidFill>
              <a:prstDash val="solid"/>
              <a:round/>
              <a:headEnd len="sm" w="sm" type="none"/>
              <a:tailEnd len="sm" w="sm" type="none"/>
            </a:ln>
          </p:spPr>
          <p:txBody>
            <a:bodyPr anchorCtr="0" anchor="ctr" bIns="45725" lIns="45725" spcFirstLastPara="1" rIns="45725" wrap="square" tIns="45725">
              <a:noAutofit/>
            </a:bodyPr>
            <a:lstStyle/>
            <a:p>
              <a:pPr indent="0" lvl="0" marL="0" rtl="0" algn="ctr">
                <a:spcBef>
                  <a:spcPts val="0"/>
                </a:spcBef>
                <a:spcAft>
                  <a:spcPts val="0"/>
                </a:spcAft>
                <a:buNone/>
              </a:pPr>
              <a:r>
                <a:t/>
              </a:r>
              <a:endParaRPr sz="700">
                <a:latin typeface="Calibri"/>
                <a:ea typeface="Calibri"/>
                <a:cs typeface="Calibri"/>
                <a:sym typeface="Calibri"/>
              </a:endParaRPr>
            </a:p>
          </p:txBody>
        </p:sp>
        <p:sp>
          <p:nvSpPr>
            <p:cNvPr id="196" name="Google Shape;196;p18"/>
            <p:cNvSpPr txBox="1"/>
            <p:nvPr/>
          </p:nvSpPr>
          <p:spPr>
            <a:xfrm>
              <a:off x="757173" y="3435663"/>
              <a:ext cx="3629700" cy="1477800"/>
            </a:xfrm>
            <a:prstGeom prst="rect">
              <a:avLst/>
            </a:prstGeom>
            <a:solidFill>
              <a:srgbClr val="EFFEF9"/>
            </a:solidFill>
            <a:ln>
              <a:noFill/>
            </a:ln>
          </p:spPr>
          <p:txBody>
            <a:bodyPr anchorCtr="0" anchor="t" bIns="0" lIns="0" spcFirstLastPara="1" rIns="0" wrap="square" tIns="0">
              <a:spAutoFit/>
            </a:bodyPr>
            <a:lstStyle/>
            <a:p>
              <a:pPr indent="0" lvl="0" marL="0" marR="0" rtl="0" algn="ctr">
                <a:lnSpc>
                  <a:spcPct val="140010"/>
                </a:lnSpc>
                <a:spcBef>
                  <a:spcPts val="0"/>
                </a:spcBef>
                <a:spcAft>
                  <a:spcPts val="0"/>
                </a:spcAft>
                <a:buNone/>
              </a:pPr>
              <a:r>
                <a:rPr b="1" lang="en" sz="2000">
                  <a:solidFill>
                    <a:schemeClr val="dk1"/>
                  </a:solidFill>
                  <a:latin typeface="Halant"/>
                  <a:ea typeface="Halant"/>
                  <a:cs typeface="Halant"/>
                  <a:sym typeface="Halant"/>
                </a:rPr>
                <a:t>INDEPENDENT</a:t>
              </a:r>
              <a:r>
                <a:rPr b="1" lang="en" sz="2000">
                  <a:solidFill>
                    <a:schemeClr val="dk1"/>
                  </a:solidFill>
                  <a:latin typeface="Halant"/>
                  <a:ea typeface="Halant"/>
                  <a:cs typeface="Halant"/>
                  <a:sym typeface="Halant"/>
                </a:rPr>
                <a:t> JUDICIARY</a:t>
              </a:r>
              <a:endParaRPr sz="2000">
                <a:solidFill>
                  <a:schemeClr val="dk1"/>
                </a:solidFill>
              </a:endParaRPr>
            </a:p>
          </p:txBody>
        </p:sp>
      </p:grpSp>
      <p:grpSp>
        <p:nvGrpSpPr>
          <p:cNvPr id="197" name="Google Shape;197;p18"/>
          <p:cNvGrpSpPr/>
          <p:nvPr/>
        </p:nvGrpSpPr>
        <p:grpSpPr>
          <a:xfrm>
            <a:off x="3451934" y="2953197"/>
            <a:ext cx="2240100" cy="1410300"/>
            <a:chOff x="331910" y="2615981"/>
            <a:chExt cx="4480200" cy="2820600"/>
          </a:xfrm>
        </p:grpSpPr>
        <p:sp>
          <p:nvSpPr>
            <p:cNvPr id="198" name="Google Shape;198;p18"/>
            <p:cNvSpPr/>
            <p:nvPr/>
          </p:nvSpPr>
          <p:spPr>
            <a:xfrm>
              <a:off x="331910" y="2615981"/>
              <a:ext cx="4480200" cy="2820600"/>
            </a:xfrm>
            <a:prstGeom prst="roundRect">
              <a:avLst>
                <a:gd fmla="val 16667" name="adj"/>
              </a:avLst>
            </a:prstGeom>
            <a:solidFill>
              <a:srgbClr val="E95C3E"/>
            </a:solidFill>
            <a:ln cap="flat" cmpd="sng" w="28575">
              <a:solidFill>
                <a:schemeClr val="dk1"/>
              </a:solidFill>
              <a:prstDash val="solid"/>
              <a:round/>
              <a:headEnd len="sm" w="sm" type="none"/>
              <a:tailEnd len="sm" w="sm" type="none"/>
            </a:ln>
          </p:spPr>
          <p:txBody>
            <a:bodyPr anchorCtr="0" anchor="ctr" bIns="45725" lIns="45725" spcFirstLastPara="1" rIns="45725" wrap="square" tIns="45725">
              <a:noAutofit/>
            </a:bodyPr>
            <a:lstStyle/>
            <a:p>
              <a:pPr indent="0" lvl="0" marL="0" rtl="0" algn="ctr">
                <a:spcBef>
                  <a:spcPts val="0"/>
                </a:spcBef>
                <a:spcAft>
                  <a:spcPts val="0"/>
                </a:spcAft>
                <a:buNone/>
              </a:pPr>
              <a:r>
                <a:t/>
              </a:r>
              <a:endParaRPr sz="700">
                <a:latin typeface="Calibri"/>
                <a:ea typeface="Calibri"/>
                <a:cs typeface="Calibri"/>
                <a:sym typeface="Calibri"/>
              </a:endParaRPr>
            </a:p>
          </p:txBody>
        </p:sp>
        <p:sp>
          <p:nvSpPr>
            <p:cNvPr id="199" name="Google Shape;199;p18"/>
            <p:cNvSpPr txBox="1"/>
            <p:nvPr/>
          </p:nvSpPr>
          <p:spPr>
            <a:xfrm>
              <a:off x="898896" y="3250475"/>
              <a:ext cx="3346200" cy="1551600"/>
            </a:xfrm>
            <a:prstGeom prst="rect">
              <a:avLst/>
            </a:prstGeom>
            <a:solidFill>
              <a:srgbClr val="E95C3E"/>
            </a:solidFill>
            <a:ln>
              <a:noFill/>
            </a:ln>
          </p:spPr>
          <p:txBody>
            <a:bodyPr anchorCtr="0" anchor="t" bIns="0" lIns="0" spcFirstLastPara="1" rIns="0" wrap="square" tIns="0">
              <a:spAutoFit/>
            </a:bodyPr>
            <a:lstStyle/>
            <a:p>
              <a:pPr indent="0" lvl="0" marL="0" marR="0" rtl="0" algn="ctr">
                <a:lnSpc>
                  <a:spcPct val="140010"/>
                </a:lnSpc>
                <a:spcBef>
                  <a:spcPts val="0"/>
                </a:spcBef>
                <a:spcAft>
                  <a:spcPts val="0"/>
                </a:spcAft>
                <a:buNone/>
              </a:pPr>
              <a:r>
                <a:rPr b="1" lang="en" sz="2100">
                  <a:solidFill>
                    <a:srgbClr val="FFFFFF"/>
                  </a:solidFill>
                  <a:latin typeface="Halant"/>
                  <a:ea typeface="Halant"/>
                  <a:cs typeface="Halant"/>
                  <a:sym typeface="Halant"/>
                </a:rPr>
                <a:t>RULE OF LAW</a:t>
              </a:r>
              <a:endParaRPr sz="2100"/>
            </a:p>
          </p:txBody>
        </p:sp>
      </p:grpSp>
      <p:grpSp>
        <p:nvGrpSpPr>
          <p:cNvPr id="200" name="Google Shape;200;p18"/>
          <p:cNvGrpSpPr/>
          <p:nvPr/>
        </p:nvGrpSpPr>
        <p:grpSpPr>
          <a:xfrm>
            <a:off x="6402659" y="2953197"/>
            <a:ext cx="2240100" cy="1410300"/>
            <a:chOff x="331910" y="2615981"/>
            <a:chExt cx="4480200" cy="2820600"/>
          </a:xfrm>
        </p:grpSpPr>
        <p:sp>
          <p:nvSpPr>
            <p:cNvPr id="201" name="Google Shape;201;p18"/>
            <p:cNvSpPr/>
            <p:nvPr/>
          </p:nvSpPr>
          <p:spPr>
            <a:xfrm>
              <a:off x="331910" y="2615981"/>
              <a:ext cx="4480200" cy="2820600"/>
            </a:xfrm>
            <a:prstGeom prst="roundRect">
              <a:avLst>
                <a:gd fmla="val 16667" name="adj"/>
              </a:avLst>
            </a:prstGeom>
            <a:solidFill>
              <a:srgbClr val="231F20"/>
            </a:solidFill>
            <a:ln cap="flat" cmpd="sng" w="28575">
              <a:solidFill>
                <a:schemeClr val="dk1"/>
              </a:solidFill>
              <a:prstDash val="solid"/>
              <a:round/>
              <a:headEnd len="sm" w="sm" type="none"/>
              <a:tailEnd len="sm" w="sm" type="none"/>
            </a:ln>
          </p:spPr>
          <p:txBody>
            <a:bodyPr anchorCtr="0" anchor="ctr" bIns="45725" lIns="45725" spcFirstLastPara="1" rIns="45725" wrap="square" tIns="45725">
              <a:noAutofit/>
            </a:bodyPr>
            <a:lstStyle/>
            <a:p>
              <a:pPr indent="0" lvl="0" marL="0" rtl="0" algn="ctr">
                <a:spcBef>
                  <a:spcPts val="0"/>
                </a:spcBef>
                <a:spcAft>
                  <a:spcPts val="0"/>
                </a:spcAft>
                <a:buNone/>
              </a:pPr>
              <a:r>
                <a:t/>
              </a:r>
              <a:endParaRPr sz="700">
                <a:latin typeface="Calibri"/>
                <a:ea typeface="Calibri"/>
                <a:cs typeface="Calibri"/>
                <a:sym typeface="Calibri"/>
              </a:endParaRPr>
            </a:p>
          </p:txBody>
        </p:sp>
        <p:sp>
          <p:nvSpPr>
            <p:cNvPr id="202" name="Google Shape;202;p18"/>
            <p:cNvSpPr txBox="1"/>
            <p:nvPr/>
          </p:nvSpPr>
          <p:spPr>
            <a:xfrm>
              <a:off x="898996" y="3288250"/>
              <a:ext cx="3346200" cy="1477800"/>
            </a:xfrm>
            <a:prstGeom prst="rect">
              <a:avLst/>
            </a:prstGeom>
            <a:solidFill>
              <a:srgbClr val="231F20"/>
            </a:solidFill>
            <a:ln>
              <a:noFill/>
            </a:ln>
          </p:spPr>
          <p:txBody>
            <a:bodyPr anchorCtr="0" anchor="t" bIns="0" lIns="0" spcFirstLastPara="1" rIns="0" wrap="square" tIns="0">
              <a:spAutoFit/>
            </a:bodyPr>
            <a:lstStyle/>
            <a:p>
              <a:pPr indent="0" lvl="0" marL="0" marR="0" rtl="0" algn="ctr">
                <a:lnSpc>
                  <a:spcPct val="140010"/>
                </a:lnSpc>
                <a:spcBef>
                  <a:spcPts val="0"/>
                </a:spcBef>
                <a:spcAft>
                  <a:spcPts val="0"/>
                </a:spcAft>
                <a:buNone/>
              </a:pPr>
              <a:r>
                <a:rPr b="1" lang="en" sz="2000">
                  <a:solidFill>
                    <a:srgbClr val="FFFFFF"/>
                  </a:solidFill>
                  <a:latin typeface="Halant"/>
                  <a:ea typeface="Halant"/>
                  <a:cs typeface="Halant"/>
                  <a:sym typeface="Halant"/>
                </a:rPr>
                <a:t>MULTIPARTY SYSTEM</a:t>
              </a:r>
              <a:endParaRPr sz="2000"/>
            </a:p>
          </p:txBody>
        </p:sp>
      </p:gr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19"/>
          <p:cNvSpPr txBox="1"/>
          <p:nvPr/>
        </p:nvSpPr>
        <p:spPr>
          <a:xfrm>
            <a:off x="514350" y="438150"/>
            <a:ext cx="8115300" cy="4002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sz="2600">
                <a:solidFill>
                  <a:srgbClr val="231F20"/>
                </a:solidFill>
                <a:latin typeface="Halant"/>
                <a:ea typeface="Halant"/>
                <a:cs typeface="Halant"/>
                <a:sym typeface="Halant"/>
              </a:rPr>
              <a:t>EXAMINING ANTI-DEMOCRATIC FORCES</a:t>
            </a:r>
            <a:endParaRPr b="1" sz="4200">
              <a:solidFill>
                <a:schemeClr val="dk1"/>
              </a:solidFill>
              <a:latin typeface="Halant"/>
              <a:ea typeface="Halant"/>
              <a:cs typeface="Halant"/>
              <a:sym typeface="Halant"/>
            </a:endParaRPr>
          </a:p>
        </p:txBody>
      </p:sp>
      <p:grpSp>
        <p:nvGrpSpPr>
          <p:cNvPr id="208" name="Google Shape;208;p19"/>
          <p:cNvGrpSpPr/>
          <p:nvPr/>
        </p:nvGrpSpPr>
        <p:grpSpPr>
          <a:xfrm>
            <a:off x="739754" y="1780885"/>
            <a:ext cx="4399693" cy="946423"/>
            <a:chOff x="1704735" y="3307265"/>
            <a:chExt cx="10104945" cy="1787052"/>
          </a:xfrm>
        </p:grpSpPr>
        <p:grpSp>
          <p:nvGrpSpPr>
            <p:cNvPr id="209" name="Google Shape;209;p19"/>
            <p:cNvGrpSpPr/>
            <p:nvPr/>
          </p:nvGrpSpPr>
          <p:grpSpPr>
            <a:xfrm>
              <a:off x="1704735" y="3307265"/>
              <a:ext cx="1105500" cy="1105408"/>
              <a:chOff x="1704735" y="2780838"/>
              <a:chExt cx="1105500" cy="1105408"/>
            </a:xfrm>
          </p:grpSpPr>
          <p:grpSp>
            <p:nvGrpSpPr>
              <p:cNvPr id="210" name="Google Shape;210;p19"/>
              <p:cNvGrpSpPr/>
              <p:nvPr/>
            </p:nvGrpSpPr>
            <p:grpSpPr>
              <a:xfrm>
                <a:off x="1704735" y="2780838"/>
                <a:ext cx="1105408" cy="1105408"/>
                <a:chOff x="0" y="-56030"/>
                <a:chExt cx="812800" cy="812800"/>
              </a:xfrm>
            </p:grpSpPr>
            <p:sp>
              <p:nvSpPr>
                <p:cNvPr id="211" name="Google Shape;211;p19"/>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12" name="Google Shape;212;p19"/>
                <p:cNvSpPr txBox="1"/>
                <p:nvPr/>
              </p:nvSpPr>
              <p:spPr>
                <a:xfrm>
                  <a:off x="76200" y="38100"/>
                  <a:ext cx="660300" cy="6984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13" name="Google Shape;213;p19"/>
              <p:cNvSpPr txBox="1"/>
              <p:nvPr/>
            </p:nvSpPr>
            <p:spPr>
              <a:xfrm>
                <a:off x="1704735" y="2954974"/>
                <a:ext cx="1105500" cy="7266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2500" u="none" cap="none" strike="noStrike">
                    <a:solidFill>
                      <a:schemeClr val="lt1"/>
                    </a:solidFill>
                    <a:latin typeface="Halant"/>
                    <a:ea typeface="Halant"/>
                    <a:cs typeface="Halant"/>
                    <a:sym typeface="Halant"/>
                  </a:rPr>
                  <a:t>1</a:t>
                </a:r>
                <a:endParaRPr sz="700">
                  <a:solidFill>
                    <a:schemeClr val="lt1"/>
                  </a:solidFill>
                </a:endParaRPr>
              </a:p>
            </p:txBody>
          </p:sp>
        </p:grpSp>
        <p:sp>
          <p:nvSpPr>
            <p:cNvPr id="214" name="Google Shape;214;p19"/>
            <p:cNvSpPr txBox="1"/>
            <p:nvPr/>
          </p:nvSpPr>
          <p:spPr>
            <a:xfrm>
              <a:off x="3145080" y="3437717"/>
              <a:ext cx="8664600" cy="16566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lang="en" sz="1900">
                  <a:solidFill>
                    <a:srgbClr val="231F20"/>
                  </a:solidFill>
                  <a:latin typeface="Inter"/>
                  <a:ea typeface="Inter"/>
                  <a:cs typeface="Inter"/>
                  <a:sym typeface="Inter"/>
                </a:rPr>
                <a:t>You will be assigned a document: </a:t>
              </a:r>
              <a:r>
                <a:rPr b="1" lang="en" sz="1900">
                  <a:solidFill>
                    <a:srgbClr val="231F20"/>
                  </a:solidFill>
                  <a:latin typeface="Inter"/>
                  <a:ea typeface="Inter"/>
                  <a:cs typeface="Inter"/>
                  <a:sym typeface="Inter"/>
                </a:rPr>
                <a:t>Hungary OR Turkey OR </a:t>
              </a:r>
              <a:r>
                <a:rPr b="1" lang="en" sz="1900">
                  <a:solidFill>
                    <a:srgbClr val="231F20"/>
                  </a:solidFill>
                  <a:latin typeface="Inter"/>
                  <a:ea typeface="Inter"/>
                  <a:cs typeface="Inter"/>
                  <a:sym typeface="Inter"/>
                </a:rPr>
                <a:t>Venezuela</a:t>
              </a:r>
              <a:r>
                <a:rPr b="1" lang="en" sz="1900">
                  <a:solidFill>
                    <a:srgbClr val="231F20"/>
                  </a:solidFill>
                  <a:latin typeface="Inter"/>
                  <a:ea typeface="Inter"/>
                  <a:cs typeface="Inter"/>
                  <a:sym typeface="Inter"/>
                </a:rPr>
                <a:t>. </a:t>
              </a:r>
              <a:endParaRPr b="1" sz="1900"/>
            </a:p>
          </p:txBody>
        </p:sp>
      </p:grpSp>
      <p:grpSp>
        <p:nvGrpSpPr>
          <p:cNvPr id="215" name="Google Shape;215;p19"/>
          <p:cNvGrpSpPr/>
          <p:nvPr/>
        </p:nvGrpSpPr>
        <p:grpSpPr>
          <a:xfrm>
            <a:off x="723466" y="2842951"/>
            <a:ext cx="4279813" cy="1169884"/>
            <a:chOff x="1704735" y="4782233"/>
            <a:chExt cx="9829611" cy="2333700"/>
          </a:xfrm>
        </p:grpSpPr>
        <p:grpSp>
          <p:nvGrpSpPr>
            <p:cNvPr id="216" name="Google Shape;216;p19"/>
            <p:cNvGrpSpPr/>
            <p:nvPr/>
          </p:nvGrpSpPr>
          <p:grpSpPr>
            <a:xfrm>
              <a:off x="1704735" y="4862980"/>
              <a:ext cx="1105500" cy="1105408"/>
              <a:chOff x="1704735" y="4837365"/>
              <a:chExt cx="1105500" cy="1105408"/>
            </a:xfrm>
          </p:grpSpPr>
          <p:grpSp>
            <p:nvGrpSpPr>
              <p:cNvPr id="217" name="Google Shape;217;p19"/>
              <p:cNvGrpSpPr/>
              <p:nvPr/>
            </p:nvGrpSpPr>
            <p:grpSpPr>
              <a:xfrm>
                <a:off x="1704735" y="4837365"/>
                <a:ext cx="1105408" cy="1105408"/>
                <a:chOff x="0" y="-56030"/>
                <a:chExt cx="812800" cy="812800"/>
              </a:xfrm>
            </p:grpSpPr>
            <p:sp>
              <p:nvSpPr>
                <p:cNvPr id="218" name="Google Shape;218;p19"/>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19" name="Google Shape;219;p19"/>
                <p:cNvSpPr txBox="1"/>
                <p:nvPr/>
              </p:nvSpPr>
              <p:spPr>
                <a:xfrm>
                  <a:off x="76200" y="38100"/>
                  <a:ext cx="660300" cy="6984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20" name="Google Shape;220;p19"/>
              <p:cNvSpPr txBox="1"/>
              <p:nvPr/>
            </p:nvSpPr>
            <p:spPr>
              <a:xfrm>
                <a:off x="1704735" y="5011502"/>
                <a:ext cx="1105500" cy="7677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2500" u="none" cap="none" strike="noStrike">
                    <a:solidFill>
                      <a:schemeClr val="lt1"/>
                    </a:solidFill>
                    <a:latin typeface="Halant"/>
                    <a:ea typeface="Halant"/>
                    <a:cs typeface="Halant"/>
                    <a:sym typeface="Halant"/>
                  </a:rPr>
                  <a:t>2</a:t>
                </a:r>
                <a:endParaRPr sz="700">
                  <a:solidFill>
                    <a:schemeClr val="lt1"/>
                  </a:solidFill>
                </a:endParaRPr>
              </a:p>
            </p:txBody>
          </p:sp>
        </p:grpSp>
        <p:sp>
          <p:nvSpPr>
            <p:cNvPr id="221" name="Google Shape;221;p19"/>
            <p:cNvSpPr txBox="1"/>
            <p:nvPr/>
          </p:nvSpPr>
          <p:spPr>
            <a:xfrm>
              <a:off x="3061746" y="4782233"/>
              <a:ext cx="8472600" cy="23337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lang="en" sz="1900">
                  <a:solidFill>
                    <a:srgbClr val="231F20"/>
                  </a:solidFill>
                  <a:latin typeface="Inter"/>
                  <a:ea typeface="Inter"/>
                  <a:cs typeface="Inter"/>
                  <a:sym typeface="Inter"/>
                </a:rPr>
                <a:t>Independently, annotate your document with a highlighter the prompt on your student answer document.</a:t>
              </a:r>
              <a:endParaRPr sz="1900">
                <a:solidFill>
                  <a:srgbClr val="231F20"/>
                </a:solidFill>
                <a:latin typeface="Inter"/>
                <a:ea typeface="Inter"/>
                <a:cs typeface="Inter"/>
                <a:sym typeface="Inter"/>
              </a:endParaRPr>
            </a:p>
          </p:txBody>
        </p:sp>
      </p:grpSp>
      <p:grpSp>
        <p:nvGrpSpPr>
          <p:cNvPr id="222" name="Google Shape;222;p19"/>
          <p:cNvGrpSpPr/>
          <p:nvPr/>
        </p:nvGrpSpPr>
        <p:grpSpPr>
          <a:xfrm>
            <a:off x="7892365" y="5"/>
            <a:ext cx="781313" cy="885635"/>
            <a:chOff x="0" y="-130721"/>
            <a:chExt cx="2083500" cy="2361695"/>
          </a:xfrm>
        </p:grpSpPr>
        <p:grpSp>
          <p:nvGrpSpPr>
            <p:cNvPr id="223" name="Google Shape;223;p19"/>
            <p:cNvGrpSpPr/>
            <p:nvPr/>
          </p:nvGrpSpPr>
          <p:grpSpPr>
            <a:xfrm>
              <a:off x="75599" y="-130721"/>
              <a:ext cx="1932614" cy="2361695"/>
              <a:chOff x="0" y="-47625"/>
              <a:chExt cx="704100" cy="860425"/>
            </a:xfrm>
          </p:grpSpPr>
          <p:sp>
            <p:nvSpPr>
              <p:cNvPr id="224" name="Google Shape;224;p19"/>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231F20"/>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25" name="Google Shape;225;p19"/>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26" name="Google Shape;226;p19"/>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rgbClr val="FFFFFF"/>
                  </a:solidFill>
                  <a:latin typeface="Halant"/>
                  <a:ea typeface="Halant"/>
                  <a:cs typeface="Halant"/>
                  <a:sym typeface="Halant"/>
                </a:rPr>
                <a:t>7</a:t>
              </a:r>
              <a:endParaRPr b="1" sz="2800">
                <a:solidFill>
                  <a:srgbClr val="FFFFFF"/>
                </a:solidFill>
                <a:latin typeface="Halant"/>
                <a:ea typeface="Halant"/>
                <a:cs typeface="Halant"/>
                <a:sym typeface="Halant"/>
              </a:endParaRPr>
            </a:p>
          </p:txBody>
        </p:sp>
      </p:grpSp>
      <p:sp>
        <p:nvSpPr>
          <p:cNvPr id="227" name="Google Shape;227;p19"/>
          <p:cNvSpPr/>
          <p:nvPr/>
        </p:nvSpPr>
        <p:spPr>
          <a:xfrm>
            <a:off x="4848773" y="4394085"/>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228" name="Google Shape;228;p19"/>
          <p:cNvSpPr/>
          <p:nvPr/>
        </p:nvSpPr>
        <p:spPr>
          <a:xfrm>
            <a:off x="782211" y="-820585"/>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229" name="Google Shape;229;p19"/>
          <p:cNvGrpSpPr/>
          <p:nvPr/>
        </p:nvGrpSpPr>
        <p:grpSpPr>
          <a:xfrm>
            <a:off x="92701" y="-72333"/>
            <a:ext cx="468740" cy="5216002"/>
            <a:chOff x="0" y="-38100"/>
            <a:chExt cx="246900" cy="2747433"/>
          </a:xfrm>
        </p:grpSpPr>
        <p:sp>
          <p:nvSpPr>
            <p:cNvPr id="230" name="Google Shape;230;p19"/>
            <p:cNvSpPr/>
            <p:nvPr/>
          </p:nvSpPr>
          <p:spPr>
            <a:xfrm>
              <a:off x="0" y="0"/>
              <a:ext cx="246798" cy="2709333"/>
            </a:xfrm>
            <a:custGeom>
              <a:rect b="b" l="l" r="r" t="t"/>
              <a:pathLst>
                <a:path extrusionOk="0" h="2709333" w="246798">
                  <a:moveTo>
                    <a:pt x="0" y="0"/>
                  </a:moveTo>
                  <a:lnTo>
                    <a:pt x="246798" y="0"/>
                  </a:lnTo>
                  <a:lnTo>
                    <a:pt x="246798" y="2709333"/>
                  </a:lnTo>
                  <a:lnTo>
                    <a:pt x="0" y="2709333"/>
                  </a:lnTo>
                  <a:close/>
                </a:path>
              </a:pathLst>
            </a:custGeom>
            <a:solidFill>
              <a:srgbClr val="EFFEF9"/>
            </a:solidFill>
            <a:ln>
              <a:noFill/>
            </a:ln>
          </p:spPr>
        </p:sp>
        <p:sp>
          <p:nvSpPr>
            <p:cNvPr id="231" name="Google Shape;231;p19"/>
            <p:cNvSpPr txBox="1"/>
            <p:nvPr/>
          </p:nvSpPr>
          <p:spPr>
            <a:xfrm>
              <a:off x="0" y="-38100"/>
              <a:ext cx="246900" cy="27474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32" name="Google Shape;232;p19"/>
          <p:cNvSpPr txBox="1"/>
          <p:nvPr/>
        </p:nvSpPr>
        <p:spPr>
          <a:xfrm rot="-5400000">
            <a:off x="-1411564" y="2464077"/>
            <a:ext cx="3441000" cy="2154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233" name="Google Shape;233;p19"/>
          <p:cNvCxnSpPr/>
          <p:nvPr/>
        </p:nvCxnSpPr>
        <p:spPr>
          <a:xfrm rot="10800000">
            <a:off x="324267" y="-52334"/>
            <a:ext cx="2700" cy="1498800"/>
          </a:xfrm>
          <a:prstGeom prst="straightConnector1">
            <a:avLst/>
          </a:prstGeom>
          <a:noFill/>
          <a:ln cap="flat" cmpd="sng" w="114300">
            <a:solidFill>
              <a:srgbClr val="000000"/>
            </a:solidFill>
            <a:prstDash val="solid"/>
            <a:round/>
            <a:headEnd len="sm" w="sm" type="none"/>
            <a:tailEnd len="sm" w="sm" type="none"/>
          </a:ln>
        </p:spPr>
      </p:cxnSp>
      <p:cxnSp>
        <p:nvCxnSpPr>
          <p:cNvPr id="234" name="Google Shape;234;p19"/>
          <p:cNvCxnSpPr/>
          <p:nvPr/>
        </p:nvCxnSpPr>
        <p:spPr>
          <a:xfrm rot="10800000">
            <a:off x="321947" y="3644649"/>
            <a:ext cx="2700" cy="1498800"/>
          </a:xfrm>
          <a:prstGeom prst="straightConnector1">
            <a:avLst/>
          </a:prstGeom>
          <a:noFill/>
          <a:ln cap="flat" cmpd="sng" w="114300">
            <a:solidFill>
              <a:srgbClr val="000000"/>
            </a:solidFill>
            <a:prstDash val="solid"/>
            <a:round/>
            <a:headEnd len="sm" w="sm" type="none"/>
            <a:tailEnd len="sm" w="sm" type="none"/>
          </a:ln>
        </p:spPr>
      </p:cxnSp>
      <p:pic>
        <p:nvPicPr>
          <p:cNvPr id="235" name="Google Shape;235;p19" title="DC 10th_ U10L2 Printable Student Worksheet.jpg"/>
          <p:cNvPicPr preferRelativeResize="0"/>
          <p:nvPr/>
        </p:nvPicPr>
        <p:blipFill>
          <a:blip r:embed="rId4">
            <a:alphaModFix/>
          </a:blip>
          <a:stretch>
            <a:fillRect/>
          </a:stretch>
        </p:blipFill>
        <p:spPr>
          <a:xfrm>
            <a:off x="5462575" y="885650"/>
            <a:ext cx="2919624" cy="3778376"/>
          </a:xfrm>
          <a:prstGeom prst="rect">
            <a:avLst/>
          </a:prstGeom>
          <a:noFill/>
          <a:ln cap="flat" cmpd="sng" w="19050">
            <a:solidFill>
              <a:schemeClr val="dk1"/>
            </a:solidFill>
            <a:prstDash val="solid"/>
            <a:round/>
            <a:headEnd len="sm" w="sm" type="none"/>
            <a:tailEnd len="sm" w="sm" type="none"/>
          </a:ln>
        </p:spPr>
      </p:pic>
      <p:grpSp>
        <p:nvGrpSpPr>
          <p:cNvPr id="236" name="Google Shape;236;p19"/>
          <p:cNvGrpSpPr/>
          <p:nvPr/>
        </p:nvGrpSpPr>
        <p:grpSpPr>
          <a:xfrm>
            <a:off x="747892" y="4128485"/>
            <a:ext cx="4399693" cy="653925"/>
            <a:chOff x="1704735" y="3307265"/>
            <a:chExt cx="10104945" cy="1234752"/>
          </a:xfrm>
        </p:grpSpPr>
        <p:grpSp>
          <p:nvGrpSpPr>
            <p:cNvPr id="237" name="Google Shape;237;p19"/>
            <p:cNvGrpSpPr/>
            <p:nvPr/>
          </p:nvGrpSpPr>
          <p:grpSpPr>
            <a:xfrm>
              <a:off x="1704735" y="3307265"/>
              <a:ext cx="1105500" cy="1105408"/>
              <a:chOff x="1704735" y="2780838"/>
              <a:chExt cx="1105500" cy="1105408"/>
            </a:xfrm>
          </p:grpSpPr>
          <p:grpSp>
            <p:nvGrpSpPr>
              <p:cNvPr id="238" name="Google Shape;238;p19"/>
              <p:cNvGrpSpPr/>
              <p:nvPr/>
            </p:nvGrpSpPr>
            <p:grpSpPr>
              <a:xfrm>
                <a:off x="1704735" y="2780838"/>
                <a:ext cx="1105408" cy="1105408"/>
                <a:chOff x="0" y="-56030"/>
                <a:chExt cx="812800" cy="812800"/>
              </a:xfrm>
            </p:grpSpPr>
            <p:sp>
              <p:nvSpPr>
                <p:cNvPr id="239" name="Google Shape;239;p19"/>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40" name="Google Shape;240;p19"/>
                <p:cNvSpPr txBox="1"/>
                <p:nvPr/>
              </p:nvSpPr>
              <p:spPr>
                <a:xfrm>
                  <a:off x="76200" y="38100"/>
                  <a:ext cx="660300" cy="6984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41" name="Google Shape;241;p19"/>
              <p:cNvSpPr txBox="1"/>
              <p:nvPr/>
            </p:nvSpPr>
            <p:spPr>
              <a:xfrm>
                <a:off x="1704735" y="2954974"/>
                <a:ext cx="1105500" cy="7266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2500">
                    <a:solidFill>
                      <a:schemeClr val="lt1"/>
                    </a:solidFill>
                    <a:latin typeface="Halant"/>
                    <a:ea typeface="Halant"/>
                    <a:cs typeface="Halant"/>
                    <a:sym typeface="Halant"/>
                  </a:rPr>
                  <a:t>3</a:t>
                </a:r>
                <a:endParaRPr sz="700">
                  <a:solidFill>
                    <a:schemeClr val="lt1"/>
                  </a:solidFill>
                </a:endParaRPr>
              </a:p>
            </p:txBody>
          </p:sp>
        </p:grpSp>
        <p:sp>
          <p:nvSpPr>
            <p:cNvPr id="242" name="Google Shape;242;p19"/>
            <p:cNvSpPr txBox="1"/>
            <p:nvPr/>
          </p:nvSpPr>
          <p:spPr>
            <a:xfrm>
              <a:off x="3145080" y="3437717"/>
              <a:ext cx="8664600" cy="11043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lang="en" sz="1900">
                  <a:solidFill>
                    <a:srgbClr val="231F20"/>
                  </a:solidFill>
                  <a:latin typeface="Inter"/>
                  <a:ea typeface="Inter"/>
                  <a:cs typeface="Inter"/>
                  <a:sym typeface="Inter"/>
                </a:rPr>
                <a:t>Then, complete the </a:t>
              </a:r>
              <a:r>
                <a:rPr b="1" lang="en" sz="1900" u="sng">
                  <a:solidFill>
                    <a:srgbClr val="231F20"/>
                  </a:solidFill>
                  <a:latin typeface="Inter"/>
                  <a:ea typeface="Inter"/>
                  <a:cs typeface="Inter"/>
                  <a:sym typeface="Inter"/>
                </a:rPr>
                <a:t>first TWO rows</a:t>
              </a:r>
              <a:r>
                <a:rPr lang="en" sz="1900">
                  <a:solidFill>
                    <a:srgbClr val="231F20"/>
                  </a:solidFill>
                  <a:latin typeface="Inter"/>
                  <a:ea typeface="Inter"/>
                  <a:cs typeface="Inter"/>
                  <a:sym typeface="Inter"/>
                </a:rPr>
                <a:t> only.</a:t>
              </a:r>
              <a:endParaRPr b="1" sz="1900"/>
            </a:p>
          </p:txBody>
        </p:sp>
      </p:gr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 name="Shape 246"/>
        <p:cNvGrpSpPr/>
        <p:nvPr/>
      </p:nvGrpSpPr>
      <p:grpSpPr>
        <a:xfrm>
          <a:off x="0" y="0"/>
          <a:ext cx="0" cy="0"/>
          <a:chOff x="0" y="0"/>
          <a:chExt cx="0" cy="0"/>
        </a:xfrm>
      </p:grpSpPr>
      <p:sp>
        <p:nvSpPr>
          <p:cNvPr id="247" name="Google Shape;247;p20"/>
          <p:cNvSpPr txBox="1"/>
          <p:nvPr/>
        </p:nvSpPr>
        <p:spPr>
          <a:xfrm>
            <a:off x="514350" y="285350"/>
            <a:ext cx="8115300" cy="6003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 sz="3900">
                <a:solidFill>
                  <a:srgbClr val="231F20"/>
                </a:solidFill>
                <a:latin typeface="Halant"/>
                <a:ea typeface="Halant"/>
                <a:cs typeface="Halant"/>
                <a:sym typeface="Halant"/>
              </a:rPr>
              <a:t>PARTNER UP</a:t>
            </a:r>
            <a:endParaRPr b="1" sz="5500">
              <a:solidFill>
                <a:schemeClr val="dk1"/>
              </a:solidFill>
              <a:latin typeface="Halant"/>
              <a:ea typeface="Halant"/>
              <a:cs typeface="Halant"/>
              <a:sym typeface="Halant"/>
            </a:endParaRPr>
          </a:p>
        </p:txBody>
      </p:sp>
      <p:grpSp>
        <p:nvGrpSpPr>
          <p:cNvPr id="248" name="Google Shape;248;p20"/>
          <p:cNvGrpSpPr/>
          <p:nvPr/>
        </p:nvGrpSpPr>
        <p:grpSpPr>
          <a:xfrm>
            <a:off x="7892365" y="5"/>
            <a:ext cx="781313" cy="885635"/>
            <a:chOff x="0" y="-130721"/>
            <a:chExt cx="2083500" cy="2361695"/>
          </a:xfrm>
        </p:grpSpPr>
        <p:grpSp>
          <p:nvGrpSpPr>
            <p:cNvPr id="249" name="Google Shape;249;p20"/>
            <p:cNvGrpSpPr/>
            <p:nvPr/>
          </p:nvGrpSpPr>
          <p:grpSpPr>
            <a:xfrm>
              <a:off x="75599" y="-130721"/>
              <a:ext cx="1932614" cy="2361695"/>
              <a:chOff x="0" y="-47625"/>
              <a:chExt cx="704100" cy="860425"/>
            </a:xfrm>
          </p:grpSpPr>
          <p:sp>
            <p:nvSpPr>
              <p:cNvPr id="250" name="Google Shape;250;p20"/>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231F20"/>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51" name="Google Shape;251;p20"/>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52" name="Google Shape;252;p20"/>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rgbClr val="FFFFFF"/>
                  </a:solidFill>
                  <a:latin typeface="Halant"/>
                  <a:ea typeface="Halant"/>
                  <a:cs typeface="Halant"/>
                  <a:sym typeface="Halant"/>
                </a:rPr>
                <a:t>8</a:t>
              </a:r>
              <a:endParaRPr b="1" sz="2800">
                <a:solidFill>
                  <a:srgbClr val="FFFFFF"/>
                </a:solidFill>
                <a:latin typeface="Halant"/>
                <a:ea typeface="Halant"/>
                <a:cs typeface="Halant"/>
                <a:sym typeface="Halant"/>
              </a:endParaRPr>
            </a:p>
          </p:txBody>
        </p:sp>
      </p:grpSp>
      <p:sp>
        <p:nvSpPr>
          <p:cNvPr id="253" name="Google Shape;253;p20"/>
          <p:cNvSpPr/>
          <p:nvPr/>
        </p:nvSpPr>
        <p:spPr>
          <a:xfrm>
            <a:off x="4848773" y="4394085"/>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254" name="Google Shape;254;p20"/>
          <p:cNvSpPr/>
          <p:nvPr/>
        </p:nvSpPr>
        <p:spPr>
          <a:xfrm>
            <a:off x="782211" y="-820585"/>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255" name="Google Shape;255;p20"/>
          <p:cNvGrpSpPr/>
          <p:nvPr/>
        </p:nvGrpSpPr>
        <p:grpSpPr>
          <a:xfrm>
            <a:off x="92701" y="-72333"/>
            <a:ext cx="468740" cy="5216002"/>
            <a:chOff x="0" y="-38100"/>
            <a:chExt cx="246900" cy="2747433"/>
          </a:xfrm>
        </p:grpSpPr>
        <p:sp>
          <p:nvSpPr>
            <p:cNvPr id="256" name="Google Shape;256;p20"/>
            <p:cNvSpPr/>
            <p:nvPr/>
          </p:nvSpPr>
          <p:spPr>
            <a:xfrm>
              <a:off x="0" y="0"/>
              <a:ext cx="246798" cy="2709333"/>
            </a:xfrm>
            <a:custGeom>
              <a:rect b="b" l="l" r="r" t="t"/>
              <a:pathLst>
                <a:path extrusionOk="0" h="2709333" w="246798">
                  <a:moveTo>
                    <a:pt x="0" y="0"/>
                  </a:moveTo>
                  <a:lnTo>
                    <a:pt x="246798" y="0"/>
                  </a:lnTo>
                  <a:lnTo>
                    <a:pt x="246798" y="2709333"/>
                  </a:lnTo>
                  <a:lnTo>
                    <a:pt x="0" y="2709333"/>
                  </a:lnTo>
                  <a:close/>
                </a:path>
              </a:pathLst>
            </a:custGeom>
            <a:solidFill>
              <a:srgbClr val="EFFEF9"/>
            </a:solidFill>
            <a:ln>
              <a:noFill/>
            </a:ln>
          </p:spPr>
        </p:sp>
        <p:sp>
          <p:nvSpPr>
            <p:cNvPr id="257" name="Google Shape;257;p20"/>
            <p:cNvSpPr txBox="1"/>
            <p:nvPr/>
          </p:nvSpPr>
          <p:spPr>
            <a:xfrm>
              <a:off x="0" y="-38100"/>
              <a:ext cx="246900" cy="27474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58" name="Google Shape;258;p20"/>
          <p:cNvSpPr txBox="1"/>
          <p:nvPr/>
        </p:nvSpPr>
        <p:spPr>
          <a:xfrm rot="-5400000">
            <a:off x="-1411564" y="2464077"/>
            <a:ext cx="3441000" cy="2154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259" name="Google Shape;259;p20"/>
          <p:cNvCxnSpPr/>
          <p:nvPr/>
        </p:nvCxnSpPr>
        <p:spPr>
          <a:xfrm rot="10800000">
            <a:off x="324267" y="-52334"/>
            <a:ext cx="2700" cy="1498800"/>
          </a:xfrm>
          <a:prstGeom prst="straightConnector1">
            <a:avLst/>
          </a:prstGeom>
          <a:noFill/>
          <a:ln cap="flat" cmpd="sng" w="114300">
            <a:solidFill>
              <a:srgbClr val="000000"/>
            </a:solidFill>
            <a:prstDash val="solid"/>
            <a:round/>
            <a:headEnd len="sm" w="sm" type="none"/>
            <a:tailEnd len="sm" w="sm" type="none"/>
          </a:ln>
        </p:spPr>
      </p:cxnSp>
      <p:cxnSp>
        <p:nvCxnSpPr>
          <p:cNvPr id="260" name="Google Shape;260;p20"/>
          <p:cNvCxnSpPr/>
          <p:nvPr/>
        </p:nvCxnSpPr>
        <p:spPr>
          <a:xfrm rot="10800000">
            <a:off x="321947" y="3644649"/>
            <a:ext cx="2700" cy="1498800"/>
          </a:xfrm>
          <a:prstGeom prst="straightConnector1">
            <a:avLst/>
          </a:prstGeom>
          <a:noFill/>
          <a:ln cap="flat" cmpd="sng" w="114300">
            <a:solidFill>
              <a:srgbClr val="000000"/>
            </a:solidFill>
            <a:prstDash val="solid"/>
            <a:round/>
            <a:headEnd len="sm" w="sm" type="none"/>
            <a:tailEnd len="sm" w="sm" type="none"/>
          </a:ln>
        </p:spPr>
      </p:cxnSp>
      <p:pic>
        <p:nvPicPr>
          <p:cNvPr id="261" name="Google Shape;261;p20" title="DC 10th_ U10L2 Printable Student Worksheet.jpg"/>
          <p:cNvPicPr preferRelativeResize="0"/>
          <p:nvPr/>
        </p:nvPicPr>
        <p:blipFill>
          <a:blip r:embed="rId4">
            <a:alphaModFix/>
          </a:blip>
          <a:stretch>
            <a:fillRect/>
          </a:stretch>
        </p:blipFill>
        <p:spPr>
          <a:xfrm>
            <a:off x="5069450" y="1053525"/>
            <a:ext cx="2919624" cy="3778376"/>
          </a:xfrm>
          <a:prstGeom prst="rect">
            <a:avLst/>
          </a:prstGeom>
          <a:noFill/>
          <a:ln cap="flat" cmpd="sng" w="19050">
            <a:solidFill>
              <a:schemeClr val="dk1"/>
            </a:solidFill>
            <a:prstDash val="solid"/>
            <a:round/>
            <a:headEnd len="sm" w="sm" type="none"/>
            <a:tailEnd len="sm" w="sm" type="none"/>
          </a:ln>
        </p:spPr>
      </p:pic>
      <p:sp>
        <p:nvSpPr>
          <p:cNvPr id="262" name="Google Shape;262;p20"/>
          <p:cNvSpPr txBox="1"/>
          <p:nvPr/>
        </p:nvSpPr>
        <p:spPr>
          <a:xfrm>
            <a:off x="890100" y="1547113"/>
            <a:ext cx="4066500" cy="2791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300">
                <a:solidFill>
                  <a:schemeClr val="dk1"/>
                </a:solidFill>
                <a:latin typeface="Inter"/>
                <a:ea typeface="Inter"/>
                <a:cs typeface="Inter"/>
                <a:sym typeface="Inter"/>
              </a:rPr>
              <a:t>With your group, take turns sharing information that you gathered.</a:t>
            </a:r>
            <a:endParaRPr b="1" sz="2300">
              <a:solidFill>
                <a:schemeClr val="dk1"/>
              </a:solidFill>
              <a:latin typeface="Inter"/>
              <a:ea typeface="Inter"/>
              <a:cs typeface="Inter"/>
              <a:sym typeface="Inter"/>
            </a:endParaRPr>
          </a:p>
          <a:p>
            <a:pPr indent="0" lvl="0" marL="0" rtl="0" algn="l">
              <a:spcBef>
                <a:spcPts val="500"/>
              </a:spcBef>
              <a:spcAft>
                <a:spcPts val="0"/>
              </a:spcAft>
              <a:buNone/>
            </a:pPr>
            <a:r>
              <a:t/>
            </a:r>
            <a:endParaRPr b="1" sz="2300">
              <a:solidFill>
                <a:schemeClr val="dk1"/>
              </a:solidFill>
              <a:latin typeface="Inter"/>
              <a:ea typeface="Inter"/>
              <a:cs typeface="Inter"/>
              <a:sym typeface="Inter"/>
            </a:endParaRPr>
          </a:p>
          <a:p>
            <a:pPr indent="0" lvl="0" marL="0" rtl="0" algn="l">
              <a:spcBef>
                <a:spcPts val="500"/>
              </a:spcBef>
              <a:spcAft>
                <a:spcPts val="500"/>
              </a:spcAft>
              <a:buNone/>
            </a:pPr>
            <a:r>
              <a:rPr b="1" lang="en" sz="2300">
                <a:solidFill>
                  <a:schemeClr val="dk1"/>
                </a:solidFill>
                <a:latin typeface="Inter"/>
                <a:ea typeface="Inter"/>
                <a:cs typeface="Inter"/>
                <a:sym typeface="Inter"/>
              </a:rPr>
              <a:t>Jot down the actions of each leader in the remaining rows.</a:t>
            </a:r>
            <a:endParaRPr b="1" sz="2300">
              <a:solidFill>
                <a:schemeClr val="dk1"/>
              </a:solidFill>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6" name="Shape 266"/>
        <p:cNvGrpSpPr/>
        <p:nvPr/>
      </p:nvGrpSpPr>
      <p:grpSpPr>
        <a:xfrm>
          <a:off x="0" y="0"/>
          <a:ext cx="0" cy="0"/>
          <a:chOff x="0" y="0"/>
          <a:chExt cx="0" cy="0"/>
        </a:xfrm>
      </p:grpSpPr>
      <p:grpSp>
        <p:nvGrpSpPr>
          <p:cNvPr id="267" name="Google Shape;267;p21"/>
          <p:cNvGrpSpPr/>
          <p:nvPr/>
        </p:nvGrpSpPr>
        <p:grpSpPr>
          <a:xfrm>
            <a:off x="7929578" y="-49020"/>
            <a:ext cx="781313" cy="885635"/>
            <a:chOff x="0" y="-130721"/>
            <a:chExt cx="2083500" cy="2361695"/>
          </a:xfrm>
        </p:grpSpPr>
        <p:grpSp>
          <p:nvGrpSpPr>
            <p:cNvPr id="268" name="Google Shape;268;p21"/>
            <p:cNvGrpSpPr/>
            <p:nvPr/>
          </p:nvGrpSpPr>
          <p:grpSpPr>
            <a:xfrm>
              <a:off x="75599" y="-130721"/>
              <a:ext cx="1932614" cy="2361695"/>
              <a:chOff x="0" y="-47625"/>
              <a:chExt cx="704100" cy="860425"/>
            </a:xfrm>
          </p:grpSpPr>
          <p:sp>
            <p:nvSpPr>
              <p:cNvPr id="269" name="Google Shape;269;p21"/>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70" name="Google Shape;270;p21"/>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71" name="Google Shape;271;p21"/>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9</a:t>
              </a:r>
              <a:endParaRPr sz="700">
                <a:solidFill>
                  <a:schemeClr val="lt1"/>
                </a:solidFill>
              </a:endParaRPr>
            </a:p>
          </p:txBody>
        </p:sp>
      </p:grpSp>
      <p:sp>
        <p:nvSpPr>
          <p:cNvPr id="272" name="Google Shape;272;p21"/>
          <p:cNvSpPr/>
          <p:nvPr/>
        </p:nvSpPr>
        <p:spPr>
          <a:xfrm>
            <a:off x="-2482066" y="-337764"/>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73" name="Google Shape;273;p21"/>
          <p:cNvGrpSpPr/>
          <p:nvPr/>
        </p:nvGrpSpPr>
        <p:grpSpPr>
          <a:xfrm>
            <a:off x="-127008" y="4615004"/>
            <a:ext cx="9398022" cy="468724"/>
            <a:chOff x="204" y="0"/>
            <a:chExt cx="25061391" cy="1249931"/>
          </a:xfrm>
        </p:grpSpPr>
        <p:grpSp>
          <p:nvGrpSpPr>
            <p:cNvPr id="274" name="Google Shape;274;p21"/>
            <p:cNvGrpSpPr/>
            <p:nvPr/>
          </p:nvGrpSpPr>
          <p:grpSpPr>
            <a:xfrm rot="5400000">
              <a:off x="12002369" y="-11663474"/>
              <a:ext cx="1249931" cy="24576878"/>
              <a:chOff x="0" y="-38100"/>
              <a:chExt cx="246900" cy="4854692"/>
            </a:xfrm>
          </p:grpSpPr>
          <p:sp>
            <p:nvSpPr>
              <p:cNvPr id="275" name="Google Shape;275;p21"/>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76" name="Google Shape;276;p21"/>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77" name="Google Shape;277;p21"/>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278" name="Google Shape;278;p21"/>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79" name="Google Shape;279;p21"/>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280" name="Google Shape;280;p21"/>
          <p:cNvSpPr txBox="1"/>
          <p:nvPr/>
        </p:nvSpPr>
        <p:spPr>
          <a:xfrm>
            <a:off x="956550" y="174500"/>
            <a:ext cx="7230900" cy="5541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3600">
                <a:solidFill>
                  <a:srgbClr val="231F20"/>
                </a:solidFill>
                <a:latin typeface="Halant"/>
                <a:ea typeface="Halant"/>
                <a:cs typeface="Halant"/>
                <a:sym typeface="Halant"/>
              </a:rPr>
              <a:t>COMPARISON</a:t>
            </a:r>
            <a:endParaRPr sz="1100"/>
          </a:p>
        </p:txBody>
      </p:sp>
      <p:pic>
        <p:nvPicPr>
          <p:cNvPr id="281" name="Google Shape;281;p21" title="DC 10th_ U10L2 Printable Student Worksheet (1).jpg"/>
          <p:cNvPicPr preferRelativeResize="0"/>
          <p:nvPr/>
        </p:nvPicPr>
        <p:blipFill>
          <a:blip r:embed="rId4">
            <a:alphaModFix/>
          </a:blip>
          <a:stretch>
            <a:fillRect/>
          </a:stretch>
        </p:blipFill>
        <p:spPr>
          <a:xfrm>
            <a:off x="1262932" y="834071"/>
            <a:ext cx="2840100" cy="3675450"/>
          </a:xfrm>
          <a:prstGeom prst="rect">
            <a:avLst/>
          </a:prstGeom>
          <a:noFill/>
          <a:ln cap="flat" cmpd="sng" w="19050">
            <a:solidFill>
              <a:schemeClr val="dk1"/>
            </a:solidFill>
            <a:prstDash val="solid"/>
            <a:round/>
            <a:headEnd len="sm" w="sm" type="none"/>
            <a:tailEnd len="sm" w="sm" type="none"/>
          </a:ln>
        </p:spPr>
      </p:pic>
      <p:sp>
        <p:nvSpPr>
          <p:cNvPr id="282" name="Google Shape;282;p21"/>
          <p:cNvSpPr txBox="1"/>
          <p:nvPr/>
        </p:nvSpPr>
        <p:spPr>
          <a:xfrm>
            <a:off x="4572000" y="1790625"/>
            <a:ext cx="4155300" cy="11544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1000"/>
              </a:spcBef>
              <a:spcAft>
                <a:spcPts val="0"/>
              </a:spcAft>
              <a:buNone/>
            </a:pPr>
            <a:r>
              <a:rPr b="1" lang="en" sz="2500">
                <a:solidFill>
                  <a:srgbClr val="231F20"/>
                </a:solidFill>
                <a:latin typeface="Inter"/>
                <a:ea typeface="Inter"/>
                <a:cs typeface="Inter"/>
                <a:sym typeface="Inter"/>
              </a:rPr>
              <a:t>DIRECTIONS:</a:t>
            </a:r>
            <a:r>
              <a:rPr lang="en" sz="2500">
                <a:solidFill>
                  <a:srgbClr val="231F20"/>
                </a:solidFill>
                <a:latin typeface="Inter"/>
                <a:ea typeface="Inter"/>
                <a:cs typeface="Inter"/>
                <a:sym typeface="Inter"/>
              </a:rPr>
              <a:t> Complete the Comparison graphic organizer with your group.</a:t>
            </a:r>
            <a:endParaRPr sz="2500">
              <a:solidFill>
                <a:srgbClr val="231F20"/>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